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presentation.xml" ContentType="application/vnd.openxmlformats-officedocument.presentationml.presentation.main+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81" r:id="rId3"/>
    <p:sldMasterId id="2147483682" r:id="rId4"/>
    <p:sldMasterId id="2147483683" r:id="rId5"/>
  </p:sldMasterIdLst>
  <p:notesMasterIdLst>
    <p:notesMasterId r:id="rId6"/>
  </p:notesMasterIdLst>
  <p:sldIdLst>
    <p:sldId id="256" r:id="rId7"/>
    <p:sldId id="257" r:id="rId8"/>
  </p:sldIdLst>
  <p:sldSz cy="5143500" cx="9144000"/>
  <p:notesSz cx="6858000" cy="9144000"/>
  <p:embeddedFontLst>
    <p:embeddedFont>
      <p:font typeface="Average"/>
      <p:regular r:id="rId9"/>
    </p:embeddedFont>
    <p:embeddedFont>
      <p:font typeface="Helvetica Neue"/>
      <p:regular r:id="rId10"/>
      <p:bold r:id="rId11"/>
      <p:italic r:id="rId12"/>
      <p:boldItalic r:id="rId13"/>
    </p:embeddedFont>
    <p:embeddedFont>
      <p:font typeface="Oswald"/>
      <p:regular r:id="rId14"/>
      <p:bold r:id="rId15"/>
    </p:embeddedFont>
    <p:embeddedFont>
      <p:font typeface="Open Sans"/>
      <p:regular r:id="rId16"/>
      <p:bold r:id="rId17"/>
      <p:italic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13" Type="http://schemas.openxmlformats.org/officeDocument/2006/relationships/font" Target="fonts/HelveticaNeue-boldItalic.fntdata"/><Relationship Id="rId18" Type="http://schemas.openxmlformats.org/officeDocument/2006/relationships/font" Target="fonts/OpenSans-italic.fntdata"/><Relationship Id="rId8" Type="http://schemas.openxmlformats.org/officeDocument/2006/relationships/slide" Target="slides/slide2.xml"/><Relationship Id="rId3" Type="http://schemas.openxmlformats.org/officeDocument/2006/relationships/slideMaster" Target="slideMasters/slideMaster1.xml"/><Relationship Id="rId21" Type="http://schemas.openxmlformats.org/officeDocument/2006/relationships/customXml" Target="../customXml/item2.xml"/><Relationship Id="rId12" Type="http://schemas.openxmlformats.org/officeDocument/2006/relationships/font" Target="fonts/HelveticaNeue-italic.fntdata"/><Relationship Id="rId17" Type="http://schemas.openxmlformats.org/officeDocument/2006/relationships/font" Target="fonts/OpenSans-bold.fntdata"/><Relationship Id="rId7" Type="http://schemas.openxmlformats.org/officeDocument/2006/relationships/slide" Target="slides/slide1.xml"/><Relationship Id="rId2" Type="http://schemas.openxmlformats.org/officeDocument/2006/relationships/presProps" Target="presProps.xml"/><Relationship Id="rId16" Type="http://schemas.openxmlformats.org/officeDocument/2006/relationships/font" Target="fonts/OpenSans-regular.fntdata"/><Relationship Id="rId20" Type="http://schemas.openxmlformats.org/officeDocument/2006/relationships/customXml" Target="../customXml/item1.xml"/><Relationship Id="rId11" Type="http://schemas.openxmlformats.org/officeDocument/2006/relationships/font" Target="fonts/HelveticaNeue-bold.fntdata"/><Relationship Id="rId1" Type="http://schemas.openxmlformats.org/officeDocument/2006/relationships/theme" Target="theme/theme4.xml"/><Relationship Id="rId6" Type="http://schemas.openxmlformats.org/officeDocument/2006/relationships/notesMaster" Target="notesMasters/notesMaster1.xml"/><Relationship Id="rId15" Type="http://schemas.openxmlformats.org/officeDocument/2006/relationships/font" Target="fonts/Oswald-bold.fntdata"/><Relationship Id="rId5" Type="http://schemas.openxmlformats.org/officeDocument/2006/relationships/slideMaster" Target="slideMasters/slideMaster3.xml"/><Relationship Id="rId10" Type="http://schemas.openxmlformats.org/officeDocument/2006/relationships/font" Target="fonts/HelveticaNeue-regular.fntdata"/><Relationship Id="rId19" Type="http://schemas.openxmlformats.org/officeDocument/2006/relationships/font" Target="fonts/OpenSans-boldItalic.fntdata"/><Relationship Id="rId4" Type="http://schemas.openxmlformats.org/officeDocument/2006/relationships/slideMaster" Target="slideMasters/slideMaster2.xml"/><Relationship Id="rId9" Type="http://schemas.openxmlformats.org/officeDocument/2006/relationships/font" Target="fonts/Average-regular.fntdata"/><Relationship Id="rId14" Type="http://schemas.openxmlformats.org/officeDocument/2006/relationships/font" Target="fonts/Oswald-regular.fntdata"/><Relationship Id="rId22"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0" name="Shape 150"/>
        <p:cNvGrpSpPr/>
        <p:nvPr/>
      </p:nvGrpSpPr>
      <p:grpSpPr>
        <a:xfrm>
          <a:off x="0" y="0"/>
          <a:ext cx="0" cy="0"/>
          <a:chOff x="0" y="0"/>
          <a:chExt cx="0" cy="0"/>
        </a:xfrm>
      </p:grpSpPr>
      <p:sp>
        <p:nvSpPr>
          <p:cNvPr id="151" name="Shape 15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2" name="Shape 15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8" name="Shape 168"/>
        <p:cNvGrpSpPr/>
        <p:nvPr/>
      </p:nvGrpSpPr>
      <p:grpSpPr>
        <a:xfrm>
          <a:off x="0" y="0"/>
          <a:ext cx="0" cy="0"/>
          <a:chOff x="0" y="0"/>
          <a:chExt cx="0" cy="0"/>
        </a:xfrm>
      </p:grpSpPr>
      <p:sp>
        <p:nvSpPr>
          <p:cNvPr id="169" name="Shape 16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0" name="Shape 17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rIns="91425" tIns="91425"/>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p:txBody>
      </p:sp>
      <p:sp>
        <p:nvSpPr>
          <p:cNvPr id="12" name="Shape 1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600" cy="1963500"/>
          </a:xfrm>
          <a:prstGeom prst="rect">
            <a:avLst/>
          </a:prstGeom>
        </p:spPr>
        <p:txBody>
          <a:bodyPr anchorCtr="0" anchor="b" bIns="91425" lIns="91425" rIns="91425" tIns="91425"/>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p:txBody>
      </p:sp>
      <p:sp>
        <p:nvSpPr>
          <p:cNvPr id="46" name="Shape 46"/>
          <p:cNvSpPr txBox="1"/>
          <p:nvPr>
            <p:ph idx="1" type="body"/>
          </p:nvPr>
        </p:nvSpPr>
        <p:spPr>
          <a:xfrm>
            <a:off x="311700" y="3152225"/>
            <a:ext cx="8520600" cy="13008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47" name="Shape 4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54" name="Shape 54"/>
        <p:cNvGrpSpPr/>
        <p:nvPr/>
      </p:nvGrpSpPr>
      <p:grpSpPr>
        <a:xfrm>
          <a:off x="0" y="0"/>
          <a:ext cx="0" cy="0"/>
          <a:chOff x="0" y="0"/>
          <a:chExt cx="0" cy="0"/>
        </a:xfrm>
      </p:grpSpPr>
      <p:grpSp>
        <p:nvGrpSpPr>
          <p:cNvPr id="55" name="Shape 55"/>
          <p:cNvGrpSpPr/>
          <p:nvPr/>
        </p:nvGrpSpPr>
        <p:grpSpPr>
          <a:xfrm>
            <a:off x="4350278" y="2855377"/>
            <a:ext cx="443588" cy="105632"/>
            <a:chOff x="4137525" y="2915950"/>
            <a:chExt cx="869100" cy="207000"/>
          </a:xfrm>
        </p:grpSpPr>
        <p:sp>
          <p:nvSpPr>
            <p:cNvPr id="56" name="Shape 56"/>
            <p:cNvSpPr/>
            <p:nvPr/>
          </p:nvSpPr>
          <p:spPr>
            <a:xfrm>
              <a:off x="4468575" y="2915950"/>
              <a:ext cx="207000" cy="207000"/>
            </a:xfrm>
            <a:prstGeom prst="ellipse">
              <a:avLst/>
            </a:prstGeom>
            <a:solidFill>
              <a:schemeClr val="dk1"/>
            </a:solidFill>
            <a:ln>
              <a:noFill/>
            </a:ln>
          </p:spPr>
          <p:txBody>
            <a:bodyPr anchorCtr="0" anchor="ctr" bIns="91425" lIns="91425" rIns="91425" tIns="91425">
              <a:noAutofit/>
            </a:bodyPr>
            <a:lstStyle/>
            <a:p>
              <a:pPr lvl="0">
                <a:spcBef>
                  <a:spcPts val="0"/>
                </a:spcBef>
                <a:buNone/>
              </a:pPr>
              <a:r>
                <a:t/>
              </a:r>
              <a:endParaRPr/>
            </a:p>
          </p:txBody>
        </p:sp>
        <p:sp>
          <p:nvSpPr>
            <p:cNvPr id="57" name="Shape 57"/>
            <p:cNvSpPr/>
            <p:nvPr/>
          </p:nvSpPr>
          <p:spPr>
            <a:xfrm>
              <a:off x="4799625" y="2915950"/>
              <a:ext cx="207000" cy="207000"/>
            </a:xfrm>
            <a:prstGeom prst="ellipse">
              <a:avLst/>
            </a:prstGeom>
            <a:solidFill>
              <a:schemeClr val="dk1"/>
            </a:solidFill>
            <a:ln>
              <a:noFill/>
            </a:ln>
          </p:spPr>
          <p:txBody>
            <a:bodyPr anchorCtr="0" anchor="ctr" bIns="91425" lIns="91425" rIns="91425" tIns="91425">
              <a:noAutofit/>
            </a:bodyPr>
            <a:lstStyle/>
            <a:p>
              <a:pPr lvl="0">
                <a:spcBef>
                  <a:spcPts val="0"/>
                </a:spcBef>
                <a:buNone/>
              </a:pPr>
              <a:r>
                <a:t/>
              </a:r>
              <a:endParaRPr/>
            </a:p>
          </p:txBody>
        </p:sp>
        <p:sp>
          <p:nvSpPr>
            <p:cNvPr id="58" name="Shape 58"/>
            <p:cNvSpPr/>
            <p:nvPr/>
          </p:nvSpPr>
          <p:spPr>
            <a:xfrm>
              <a:off x="4137525" y="2915950"/>
              <a:ext cx="207000" cy="207000"/>
            </a:xfrm>
            <a:prstGeom prst="ellipse">
              <a:avLst/>
            </a:prstGeom>
            <a:solidFill>
              <a:schemeClr val="dk1"/>
            </a:solidFill>
            <a:ln>
              <a:noFill/>
            </a:ln>
          </p:spPr>
          <p:txBody>
            <a:bodyPr anchorCtr="0" anchor="ctr" bIns="91425" lIns="91425" rIns="91425" tIns="91425">
              <a:noAutofit/>
            </a:bodyPr>
            <a:lstStyle/>
            <a:p>
              <a:pPr lvl="0">
                <a:spcBef>
                  <a:spcPts val="0"/>
                </a:spcBef>
                <a:buNone/>
              </a:pPr>
              <a:r>
                <a:t/>
              </a:r>
              <a:endParaRPr/>
            </a:p>
          </p:txBody>
        </p:sp>
      </p:grpSp>
      <p:sp>
        <p:nvSpPr>
          <p:cNvPr id="59" name="Shape 59"/>
          <p:cNvSpPr txBox="1"/>
          <p:nvPr>
            <p:ph type="ctrTitle"/>
          </p:nvPr>
        </p:nvSpPr>
        <p:spPr>
          <a:xfrm>
            <a:off x="671257" y="990800"/>
            <a:ext cx="7801500" cy="1730100"/>
          </a:xfrm>
          <a:prstGeom prst="rect">
            <a:avLst/>
          </a:prstGeom>
        </p:spPr>
        <p:txBody>
          <a:bodyPr anchorCtr="0" anchor="b" bIns="91425" lIns="91425" rIns="91425" tIns="91425"/>
          <a:lstStyle>
            <a:lvl1pPr lvl="0" rtl="0" algn="ctr">
              <a:spcBef>
                <a:spcPts val="0"/>
              </a:spcBef>
              <a:buSzPct val="100000"/>
              <a:defRPr sz="4800"/>
            </a:lvl1pPr>
            <a:lvl2pPr lvl="1" rtl="0" algn="ctr">
              <a:spcBef>
                <a:spcPts val="0"/>
              </a:spcBef>
              <a:buSzPct val="100000"/>
              <a:defRPr sz="4800"/>
            </a:lvl2pPr>
            <a:lvl3pPr lvl="2" rtl="0" algn="ctr">
              <a:spcBef>
                <a:spcPts val="0"/>
              </a:spcBef>
              <a:buSzPct val="100000"/>
              <a:defRPr sz="4800"/>
            </a:lvl3pPr>
            <a:lvl4pPr lvl="3" rtl="0" algn="ctr">
              <a:spcBef>
                <a:spcPts val="0"/>
              </a:spcBef>
              <a:buSzPct val="100000"/>
              <a:defRPr sz="4800"/>
            </a:lvl4pPr>
            <a:lvl5pPr lvl="4" rtl="0" algn="ctr">
              <a:spcBef>
                <a:spcPts val="0"/>
              </a:spcBef>
              <a:buSzPct val="100000"/>
              <a:defRPr sz="4800"/>
            </a:lvl5pPr>
            <a:lvl6pPr lvl="5" rtl="0" algn="ctr">
              <a:spcBef>
                <a:spcPts val="0"/>
              </a:spcBef>
              <a:buSzPct val="100000"/>
              <a:defRPr sz="4800"/>
            </a:lvl6pPr>
            <a:lvl7pPr lvl="6" rtl="0" algn="ctr">
              <a:spcBef>
                <a:spcPts val="0"/>
              </a:spcBef>
              <a:buSzPct val="100000"/>
              <a:defRPr sz="4800"/>
            </a:lvl7pPr>
            <a:lvl8pPr lvl="7" rtl="0" algn="ctr">
              <a:spcBef>
                <a:spcPts val="0"/>
              </a:spcBef>
              <a:buSzPct val="100000"/>
              <a:defRPr sz="4800"/>
            </a:lvl8pPr>
            <a:lvl9pPr lvl="8" rtl="0" algn="ctr">
              <a:spcBef>
                <a:spcPts val="0"/>
              </a:spcBef>
              <a:buSzPct val="100000"/>
              <a:defRPr sz="4800"/>
            </a:lvl9pPr>
          </a:lstStyle>
          <a:p/>
        </p:txBody>
      </p:sp>
      <p:sp>
        <p:nvSpPr>
          <p:cNvPr id="60" name="Shape 60"/>
          <p:cNvSpPr txBox="1"/>
          <p:nvPr>
            <p:ph idx="1" type="subTitle"/>
          </p:nvPr>
        </p:nvSpPr>
        <p:spPr>
          <a:xfrm>
            <a:off x="671250" y="3174875"/>
            <a:ext cx="7801500" cy="792600"/>
          </a:xfrm>
          <a:prstGeom prst="rect">
            <a:avLst/>
          </a:prstGeom>
        </p:spPr>
        <p:txBody>
          <a:bodyPr anchorCtr="0" anchor="t" bIns="91425" lIns="91425" rIns="91425" tIns="91425"/>
          <a:lstStyle>
            <a:lvl1pPr lvl="0" rtl="0" algn="ctr">
              <a:lnSpc>
                <a:spcPct val="100000"/>
              </a:lnSpc>
              <a:spcBef>
                <a:spcPts val="0"/>
              </a:spcBef>
              <a:spcAft>
                <a:spcPts val="0"/>
              </a:spcAft>
              <a:buSzPct val="100000"/>
              <a:buNone/>
              <a:defRPr sz="2100"/>
            </a:lvl1pPr>
            <a:lvl2pPr lvl="1" rtl="0" algn="ctr">
              <a:lnSpc>
                <a:spcPct val="100000"/>
              </a:lnSpc>
              <a:spcBef>
                <a:spcPts val="0"/>
              </a:spcBef>
              <a:spcAft>
                <a:spcPts val="0"/>
              </a:spcAft>
              <a:buSzPct val="100000"/>
              <a:buNone/>
              <a:defRPr sz="2100"/>
            </a:lvl2pPr>
            <a:lvl3pPr lvl="2" rtl="0" algn="ctr">
              <a:lnSpc>
                <a:spcPct val="100000"/>
              </a:lnSpc>
              <a:spcBef>
                <a:spcPts val="0"/>
              </a:spcBef>
              <a:spcAft>
                <a:spcPts val="0"/>
              </a:spcAft>
              <a:buSzPct val="100000"/>
              <a:buNone/>
              <a:defRPr sz="2100"/>
            </a:lvl3pPr>
            <a:lvl4pPr lvl="3" rtl="0" algn="ctr">
              <a:lnSpc>
                <a:spcPct val="100000"/>
              </a:lnSpc>
              <a:spcBef>
                <a:spcPts val="0"/>
              </a:spcBef>
              <a:spcAft>
                <a:spcPts val="0"/>
              </a:spcAft>
              <a:buSzPct val="100000"/>
              <a:buNone/>
              <a:defRPr sz="2100"/>
            </a:lvl4pPr>
            <a:lvl5pPr lvl="4" rtl="0" algn="ctr">
              <a:lnSpc>
                <a:spcPct val="100000"/>
              </a:lnSpc>
              <a:spcBef>
                <a:spcPts val="0"/>
              </a:spcBef>
              <a:spcAft>
                <a:spcPts val="0"/>
              </a:spcAft>
              <a:buSzPct val="100000"/>
              <a:buNone/>
              <a:defRPr sz="2100"/>
            </a:lvl5pPr>
            <a:lvl6pPr lvl="5" rtl="0" algn="ctr">
              <a:lnSpc>
                <a:spcPct val="100000"/>
              </a:lnSpc>
              <a:spcBef>
                <a:spcPts val="0"/>
              </a:spcBef>
              <a:spcAft>
                <a:spcPts val="0"/>
              </a:spcAft>
              <a:buSzPct val="100000"/>
              <a:buNone/>
              <a:defRPr sz="2100"/>
            </a:lvl6pPr>
            <a:lvl7pPr lvl="6" rtl="0" algn="ctr">
              <a:lnSpc>
                <a:spcPct val="100000"/>
              </a:lnSpc>
              <a:spcBef>
                <a:spcPts val="0"/>
              </a:spcBef>
              <a:spcAft>
                <a:spcPts val="0"/>
              </a:spcAft>
              <a:buSzPct val="100000"/>
              <a:buNone/>
              <a:defRPr sz="2100"/>
            </a:lvl7pPr>
            <a:lvl8pPr lvl="7" rtl="0" algn="ctr">
              <a:lnSpc>
                <a:spcPct val="100000"/>
              </a:lnSpc>
              <a:spcBef>
                <a:spcPts val="0"/>
              </a:spcBef>
              <a:spcAft>
                <a:spcPts val="0"/>
              </a:spcAft>
              <a:buSzPct val="100000"/>
              <a:buNone/>
              <a:defRPr sz="2100"/>
            </a:lvl8pPr>
            <a:lvl9pPr lvl="8" rtl="0" algn="ctr">
              <a:lnSpc>
                <a:spcPct val="100000"/>
              </a:lnSpc>
              <a:spcBef>
                <a:spcPts val="0"/>
              </a:spcBef>
              <a:spcAft>
                <a:spcPts val="0"/>
              </a:spcAft>
              <a:buSzPct val="100000"/>
              <a:buNone/>
              <a:defRPr sz="2100"/>
            </a:lvl9pPr>
          </a:lstStyle>
          <a:p/>
        </p:txBody>
      </p:sp>
      <p:sp>
        <p:nvSpPr>
          <p:cNvPr id="61" name="Shape 61"/>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62" name="Shape 62"/>
        <p:cNvGrpSpPr/>
        <p:nvPr/>
      </p:nvGrpSpPr>
      <p:grpSpPr>
        <a:xfrm>
          <a:off x="0" y="0"/>
          <a:ext cx="0" cy="0"/>
          <a:chOff x="0" y="0"/>
          <a:chExt cx="0" cy="0"/>
        </a:xfrm>
      </p:grpSpPr>
      <p:sp>
        <p:nvSpPr>
          <p:cNvPr id="63" name="Shape 63"/>
          <p:cNvSpPr txBox="1"/>
          <p:nvPr>
            <p:ph type="title"/>
          </p:nvPr>
        </p:nvSpPr>
        <p:spPr>
          <a:xfrm>
            <a:off x="671250" y="2141250"/>
            <a:ext cx="7852200" cy="861000"/>
          </a:xfrm>
          <a:prstGeom prst="rect">
            <a:avLst/>
          </a:prstGeom>
        </p:spPr>
        <p:txBody>
          <a:bodyPr anchorCtr="0" anchor="ctr" bIns="91425" lIns="91425" rIns="91425" tIns="91425"/>
          <a:lstStyle>
            <a:lvl1pPr lvl="0" rtl="0" algn="ctr">
              <a:spcBef>
                <a:spcPts val="0"/>
              </a:spcBef>
              <a:buSzPct val="100000"/>
              <a:defRPr sz="3600"/>
            </a:lvl1pPr>
            <a:lvl2pPr lvl="1" rtl="0" algn="ctr">
              <a:spcBef>
                <a:spcPts val="0"/>
              </a:spcBef>
              <a:buSzPct val="100000"/>
              <a:defRPr sz="3600"/>
            </a:lvl2pPr>
            <a:lvl3pPr lvl="2" rtl="0" algn="ctr">
              <a:spcBef>
                <a:spcPts val="0"/>
              </a:spcBef>
              <a:buSzPct val="100000"/>
              <a:defRPr sz="3600"/>
            </a:lvl3pPr>
            <a:lvl4pPr lvl="3" rtl="0" algn="ctr">
              <a:spcBef>
                <a:spcPts val="0"/>
              </a:spcBef>
              <a:buSzPct val="100000"/>
              <a:defRPr sz="3600"/>
            </a:lvl4pPr>
            <a:lvl5pPr lvl="4" rtl="0" algn="ctr">
              <a:spcBef>
                <a:spcPts val="0"/>
              </a:spcBef>
              <a:buSzPct val="100000"/>
              <a:defRPr sz="3600"/>
            </a:lvl5pPr>
            <a:lvl6pPr lvl="5" rtl="0" algn="ctr">
              <a:spcBef>
                <a:spcPts val="0"/>
              </a:spcBef>
              <a:buSzPct val="100000"/>
              <a:defRPr sz="3600"/>
            </a:lvl6pPr>
            <a:lvl7pPr lvl="6" rtl="0" algn="ctr">
              <a:spcBef>
                <a:spcPts val="0"/>
              </a:spcBef>
              <a:buSzPct val="100000"/>
              <a:defRPr sz="3600"/>
            </a:lvl7pPr>
            <a:lvl8pPr lvl="7" rtl="0" algn="ctr">
              <a:spcBef>
                <a:spcPts val="0"/>
              </a:spcBef>
              <a:buSzPct val="100000"/>
              <a:defRPr sz="3600"/>
            </a:lvl8pPr>
            <a:lvl9pPr lvl="8" rtl="0" algn="ctr">
              <a:spcBef>
                <a:spcPts val="0"/>
              </a:spcBef>
              <a:buSzPct val="100000"/>
              <a:defRPr sz="3600"/>
            </a:lvl9pPr>
          </a:lstStyle>
          <a:p/>
        </p:txBody>
      </p:sp>
      <p:sp>
        <p:nvSpPr>
          <p:cNvPr id="64" name="Shape 64"/>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65" name="Shape 65"/>
        <p:cNvGrpSpPr/>
        <p:nvPr/>
      </p:nvGrpSpPr>
      <p:grpSpPr>
        <a:xfrm>
          <a:off x="0" y="0"/>
          <a:ext cx="0" cy="0"/>
          <a:chOff x="0" y="0"/>
          <a:chExt cx="0" cy="0"/>
        </a:xfrm>
      </p:grpSpPr>
      <p:sp>
        <p:nvSpPr>
          <p:cNvPr id="66" name="Shape 66"/>
          <p:cNvSpPr txBox="1"/>
          <p:nvPr>
            <p:ph type="title"/>
          </p:nvPr>
        </p:nvSpPr>
        <p:spPr>
          <a:xfrm>
            <a:off x="311700" y="445025"/>
            <a:ext cx="8520600" cy="572700"/>
          </a:xfrm>
          <a:prstGeom prst="rect">
            <a:avLst/>
          </a:prstGeom>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67" name="Shape 67"/>
          <p:cNvSpPr txBox="1"/>
          <p:nvPr>
            <p:ph idx="1" type="body"/>
          </p:nvPr>
        </p:nvSpPr>
        <p:spPr>
          <a:xfrm>
            <a:off x="311700" y="1152475"/>
            <a:ext cx="8520600" cy="3416400"/>
          </a:xfrm>
          <a:prstGeom prst="rect">
            <a:avLst/>
          </a:prstGeom>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68" name="Shape 68"/>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69" name="Shape 69"/>
        <p:cNvGrpSpPr/>
        <p:nvPr/>
      </p:nvGrpSpPr>
      <p:grpSpPr>
        <a:xfrm>
          <a:off x="0" y="0"/>
          <a:ext cx="0" cy="0"/>
          <a:chOff x="0" y="0"/>
          <a:chExt cx="0" cy="0"/>
        </a:xfrm>
      </p:grpSpPr>
      <p:sp>
        <p:nvSpPr>
          <p:cNvPr id="70" name="Shape 70"/>
          <p:cNvSpPr txBox="1"/>
          <p:nvPr>
            <p:ph type="title"/>
          </p:nvPr>
        </p:nvSpPr>
        <p:spPr>
          <a:xfrm>
            <a:off x="311700" y="445025"/>
            <a:ext cx="8520600" cy="572700"/>
          </a:xfrm>
          <a:prstGeom prst="rect">
            <a:avLst/>
          </a:prstGeom>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71" name="Shape 71"/>
          <p:cNvSpPr txBox="1"/>
          <p:nvPr>
            <p:ph idx="1" type="body"/>
          </p:nvPr>
        </p:nvSpPr>
        <p:spPr>
          <a:xfrm>
            <a:off x="311700" y="1152475"/>
            <a:ext cx="3999900" cy="3416400"/>
          </a:xfrm>
          <a:prstGeom prst="rect">
            <a:avLst/>
          </a:prstGeom>
        </p:spPr>
        <p:txBody>
          <a:bodyPr anchorCtr="0" anchor="t" bIns="91425" lIns="91425" rIns="91425" tIns="91425"/>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p:txBody>
      </p:sp>
      <p:sp>
        <p:nvSpPr>
          <p:cNvPr id="72" name="Shape 72"/>
          <p:cNvSpPr txBox="1"/>
          <p:nvPr>
            <p:ph idx="2" type="body"/>
          </p:nvPr>
        </p:nvSpPr>
        <p:spPr>
          <a:xfrm>
            <a:off x="4832400" y="1152475"/>
            <a:ext cx="3999900" cy="3416400"/>
          </a:xfrm>
          <a:prstGeom prst="rect">
            <a:avLst/>
          </a:prstGeom>
        </p:spPr>
        <p:txBody>
          <a:bodyPr anchorCtr="0" anchor="t" bIns="91425" lIns="91425" rIns="91425" tIns="91425"/>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p:txBody>
      </p:sp>
      <p:sp>
        <p:nvSpPr>
          <p:cNvPr id="73" name="Shape 73"/>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74" name="Shape 74"/>
        <p:cNvGrpSpPr/>
        <p:nvPr/>
      </p:nvGrpSpPr>
      <p:grpSpPr>
        <a:xfrm>
          <a:off x="0" y="0"/>
          <a:ext cx="0" cy="0"/>
          <a:chOff x="0" y="0"/>
          <a:chExt cx="0" cy="0"/>
        </a:xfrm>
      </p:grpSpPr>
      <p:sp>
        <p:nvSpPr>
          <p:cNvPr id="75" name="Shape 75"/>
          <p:cNvSpPr txBox="1"/>
          <p:nvPr>
            <p:ph type="title"/>
          </p:nvPr>
        </p:nvSpPr>
        <p:spPr>
          <a:xfrm>
            <a:off x="311700" y="445025"/>
            <a:ext cx="8520600" cy="572700"/>
          </a:xfrm>
          <a:prstGeom prst="rect">
            <a:avLst/>
          </a:prstGeom>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76" name="Shape 76"/>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77" name="Shape 77"/>
        <p:cNvGrpSpPr/>
        <p:nvPr/>
      </p:nvGrpSpPr>
      <p:grpSpPr>
        <a:xfrm>
          <a:off x="0" y="0"/>
          <a:ext cx="0" cy="0"/>
          <a:chOff x="0" y="0"/>
          <a:chExt cx="0" cy="0"/>
        </a:xfrm>
      </p:grpSpPr>
      <p:sp>
        <p:nvSpPr>
          <p:cNvPr id="78" name="Shape 78"/>
          <p:cNvSpPr txBox="1"/>
          <p:nvPr>
            <p:ph type="title"/>
          </p:nvPr>
        </p:nvSpPr>
        <p:spPr>
          <a:xfrm>
            <a:off x="311700" y="555600"/>
            <a:ext cx="2808000" cy="755700"/>
          </a:xfrm>
          <a:prstGeom prst="rect">
            <a:avLst/>
          </a:prstGeom>
        </p:spPr>
        <p:txBody>
          <a:bodyPr anchorCtr="0" anchor="b" bIns="91425" lIns="91425" rIns="91425" tIns="91425"/>
          <a:lstStyle>
            <a:lvl1pPr lvl="0" rtl="0">
              <a:spcBef>
                <a:spcPts val="0"/>
              </a:spcBef>
              <a:buSzPct val="100000"/>
              <a:defRPr sz="2400"/>
            </a:lvl1pPr>
            <a:lvl2pPr lvl="1" rtl="0">
              <a:spcBef>
                <a:spcPts val="0"/>
              </a:spcBef>
              <a:buSzPct val="100000"/>
              <a:defRPr sz="2400"/>
            </a:lvl2pPr>
            <a:lvl3pPr lvl="2" rtl="0">
              <a:spcBef>
                <a:spcPts val="0"/>
              </a:spcBef>
              <a:buSzPct val="100000"/>
              <a:defRPr sz="2400"/>
            </a:lvl3pPr>
            <a:lvl4pPr lvl="3" rtl="0">
              <a:spcBef>
                <a:spcPts val="0"/>
              </a:spcBef>
              <a:buSzPct val="100000"/>
              <a:defRPr sz="2400"/>
            </a:lvl4pPr>
            <a:lvl5pPr lvl="4" rtl="0">
              <a:spcBef>
                <a:spcPts val="0"/>
              </a:spcBef>
              <a:buSzPct val="100000"/>
              <a:defRPr sz="2400"/>
            </a:lvl5pPr>
            <a:lvl6pPr lvl="5" rtl="0">
              <a:spcBef>
                <a:spcPts val="0"/>
              </a:spcBef>
              <a:buSzPct val="100000"/>
              <a:defRPr sz="2400"/>
            </a:lvl6pPr>
            <a:lvl7pPr lvl="6" rtl="0">
              <a:spcBef>
                <a:spcPts val="0"/>
              </a:spcBef>
              <a:buSzPct val="100000"/>
              <a:defRPr sz="2400"/>
            </a:lvl7pPr>
            <a:lvl8pPr lvl="7" rtl="0">
              <a:spcBef>
                <a:spcPts val="0"/>
              </a:spcBef>
              <a:buSzPct val="100000"/>
              <a:defRPr sz="2400"/>
            </a:lvl8pPr>
            <a:lvl9pPr lvl="8" rtl="0">
              <a:spcBef>
                <a:spcPts val="0"/>
              </a:spcBef>
              <a:buSzPct val="100000"/>
              <a:defRPr sz="2400"/>
            </a:lvl9pPr>
          </a:lstStyle>
          <a:p/>
        </p:txBody>
      </p:sp>
      <p:sp>
        <p:nvSpPr>
          <p:cNvPr id="79" name="Shape 79"/>
          <p:cNvSpPr txBox="1"/>
          <p:nvPr>
            <p:ph idx="1" type="body"/>
          </p:nvPr>
        </p:nvSpPr>
        <p:spPr>
          <a:xfrm>
            <a:off x="311700" y="1389600"/>
            <a:ext cx="2808000" cy="3179400"/>
          </a:xfrm>
          <a:prstGeom prst="rect">
            <a:avLst/>
          </a:prstGeom>
        </p:spPr>
        <p:txBody>
          <a:bodyPr anchorCtr="0" anchor="t" bIns="91425" lIns="91425" rIns="91425" tIns="91425"/>
          <a:lstStyle>
            <a:lvl1pPr lvl="0" rtl="0">
              <a:spcBef>
                <a:spcPts val="0"/>
              </a:spcBef>
              <a:buSzPct val="100000"/>
              <a:defRPr sz="12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p:txBody>
      </p:sp>
      <p:sp>
        <p:nvSpPr>
          <p:cNvPr id="80" name="Shape 80"/>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chemeClr val="lt2"/>
        </a:solidFill>
      </p:bgPr>
    </p:bg>
    <p:spTree>
      <p:nvGrpSpPr>
        <p:cNvPr id="81" name="Shape 81"/>
        <p:cNvGrpSpPr/>
        <p:nvPr/>
      </p:nvGrpSpPr>
      <p:grpSpPr>
        <a:xfrm>
          <a:off x="0" y="0"/>
          <a:ext cx="0" cy="0"/>
          <a:chOff x="0" y="0"/>
          <a:chExt cx="0" cy="0"/>
        </a:xfrm>
      </p:grpSpPr>
      <p:sp>
        <p:nvSpPr>
          <p:cNvPr id="82" name="Shape 82"/>
          <p:cNvSpPr txBox="1"/>
          <p:nvPr>
            <p:ph type="title"/>
          </p:nvPr>
        </p:nvSpPr>
        <p:spPr>
          <a:xfrm>
            <a:off x="490250" y="526350"/>
            <a:ext cx="6227100" cy="4090800"/>
          </a:xfrm>
          <a:prstGeom prst="rect">
            <a:avLst/>
          </a:prstGeom>
        </p:spPr>
        <p:txBody>
          <a:bodyPr anchorCtr="0" anchor="ctr" bIns="91425" lIns="91425" rIns="91425" tIns="91425"/>
          <a:lstStyle>
            <a:lvl1pPr lvl="0" rtl="0">
              <a:spcBef>
                <a:spcPts val="0"/>
              </a:spcBef>
              <a:buClr>
                <a:schemeClr val="lt1"/>
              </a:buClr>
              <a:buSzPct val="100000"/>
              <a:defRPr sz="4800">
                <a:solidFill>
                  <a:schemeClr val="lt1"/>
                </a:solidFill>
              </a:defRPr>
            </a:lvl1pPr>
            <a:lvl2pPr lvl="1" rtl="0">
              <a:spcBef>
                <a:spcPts val="0"/>
              </a:spcBef>
              <a:buClr>
                <a:schemeClr val="lt1"/>
              </a:buClr>
              <a:buSzPct val="100000"/>
              <a:defRPr sz="4800">
                <a:solidFill>
                  <a:schemeClr val="lt1"/>
                </a:solidFill>
              </a:defRPr>
            </a:lvl2pPr>
            <a:lvl3pPr lvl="2" rtl="0">
              <a:spcBef>
                <a:spcPts val="0"/>
              </a:spcBef>
              <a:buClr>
                <a:schemeClr val="lt1"/>
              </a:buClr>
              <a:buSzPct val="100000"/>
              <a:defRPr sz="4800">
                <a:solidFill>
                  <a:schemeClr val="lt1"/>
                </a:solidFill>
              </a:defRPr>
            </a:lvl3pPr>
            <a:lvl4pPr lvl="3" rtl="0">
              <a:spcBef>
                <a:spcPts val="0"/>
              </a:spcBef>
              <a:buClr>
                <a:schemeClr val="lt1"/>
              </a:buClr>
              <a:buSzPct val="100000"/>
              <a:defRPr sz="4800">
                <a:solidFill>
                  <a:schemeClr val="lt1"/>
                </a:solidFill>
              </a:defRPr>
            </a:lvl4pPr>
            <a:lvl5pPr lvl="4" rtl="0">
              <a:spcBef>
                <a:spcPts val="0"/>
              </a:spcBef>
              <a:buClr>
                <a:schemeClr val="lt1"/>
              </a:buClr>
              <a:buSzPct val="100000"/>
              <a:defRPr sz="4800">
                <a:solidFill>
                  <a:schemeClr val="lt1"/>
                </a:solidFill>
              </a:defRPr>
            </a:lvl5pPr>
            <a:lvl6pPr lvl="5" rtl="0">
              <a:spcBef>
                <a:spcPts val="0"/>
              </a:spcBef>
              <a:buClr>
                <a:schemeClr val="lt1"/>
              </a:buClr>
              <a:buSzPct val="100000"/>
              <a:defRPr sz="4800">
                <a:solidFill>
                  <a:schemeClr val="lt1"/>
                </a:solidFill>
              </a:defRPr>
            </a:lvl6pPr>
            <a:lvl7pPr lvl="6" rtl="0">
              <a:spcBef>
                <a:spcPts val="0"/>
              </a:spcBef>
              <a:buClr>
                <a:schemeClr val="lt1"/>
              </a:buClr>
              <a:buSzPct val="100000"/>
              <a:defRPr sz="4800">
                <a:solidFill>
                  <a:schemeClr val="lt1"/>
                </a:solidFill>
              </a:defRPr>
            </a:lvl7pPr>
            <a:lvl8pPr lvl="7" rtl="0">
              <a:spcBef>
                <a:spcPts val="0"/>
              </a:spcBef>
              <a:buClr>
                <a:schemeClr val="lt1"/>
              </a:buClr>
              <a:buSzPct val="100000"/>
              <a:defRPr sz="4800">
                <a:solidFill>
                  <a:schemeClr val="lt1"/>
                </a:solidFill>
              </a:defRPr>
            </a:lvl8pPr>
            <a:lvl9pPr lvl="8" rtl="0">
              <a:spcBef>
                <a:spcPts val="0"/>
              </a:spcBef>
              <a:buClr>
                <a:schemeClr val="lt1"/>
              </a:buClr>
              <a:buSzPct val="100000"/>
              <a:defRPr sz="4800">
                <a:solidFill>
                  <a:schemeClr val="lt1"/>
                </a:solidFill>
              </a:defRPr>
            </a:lvl9pPr>
          </a:lstStyle>
          <a:p/>
        </p:txBody>
      </p:sp>
      <p:sp>
        <p:nvSpPr>
          <p:cNvPr id="83" name="Shape 83"/>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84" name="Shape 84"/>
        <p:cNvGrpSpPr/>
        <p:nvPr/>
      </p:nvGrpSpPr>
      <p:grpSpPr>
        <a:xfrm>
          <a:off x="0" y="0"/>
          <a:ext cx="0" cy="0"/>
          <a:chOff x="0" y="0"/>
          <a:chExt cx="0" cy="0"/>
        </a:xfrm>
      </p:grpSpPr>
      <p:sp>
        <p:nvSpPr>
          <p:cNvPr id="85" name="Shape 85"/>
          <p:cNvSpPr/>
          <p:nvPr/>
        </p:nvSpPr>
        <p:spPr>
          <a:xfrm>
            <a:off x="4572000" y="0"/>
            <a:ext cx="4572000" cy="51435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cxnSp>
        <p:nvCxnSpPr>
          <p:cNvPr id="86" name="Shape 86"/>
          <p:cNvCxnSpPr/>
          <p:nvPr/>
        </p:nvCxnSpPr>
        <p:spPr>
          <a:xfrm>
            <a:off x="5029675" y="4495500"/>
            <a:ext cx="468300" cy="0"/>
          </a:xfrm>
          <a:prstGeom prst="straightConnector1">
            <a:avLst/>
          </a:prstGeom>
          <a:noFill/>
          <a:ln cap="flat" cmpd="sng" w="19050">
            <a:solidFill>
              <a:schemeClr val="lt1"/>
            </a:solidFill>
            <a:prstDash val="solid"/>
            <a:round/>
            <a:headEnd len="med" w="med" type="none"/>
            <a:tailEnd len="med" w="med" type="none"/>
          </a:ln>
        </p:spPr>
      </p:cxnSp>
      <p:sp>
        <p:nvSpPr>
          <p:cNvPr id="87" name="Shape 87"/>
          <p:cNvSpPr txBox="1"/>
          <p:nvPr>
            <p:ph type="title"/>
          </p:nvPr>
        </p:nvSpPr>
        <p:spPr>
          <a:xfrm>
            <a:off x="265500" y="1081400"/>
            <a:ext cx="4045200" cy="1710300"/>
          </a:xfrm>
          <a:prstGeom prst="rect">
            <a:avLst/>
          </a:prstGeom>
        </p:spPr>
        <p:txBody>
          <a:bodyPr anchorCtr="0" anchor="b" bIns="91425" lIns="91425" rIns="91425" tIns="91425"/>
          <a:lstStyle>
            <a:lvl1pPr lvl="0" rtl="0" algn="ctr">
              <a:spcBef>
                <a:spcPts val="0"/>
              </a:spcBef>
              <a:buSzPct val="100000"/>
              <a:defRPr sz="4200"/>
            </a:lvl1pPr>
            <a:lvl2pPr lvl="1" rtl="0" algn="ctr">
              <a:spcBef>
                <a:spcPts val="0"/>
              </a:spcBef>
              <a:buSzPct val="100000"/>
              <a:defRPr sz="4200"/>
            </a:lvl2pPr>
            <a:lvl3pPr lvl="2" rtl="0" algn="ctr">
              <a:spcBef>
                <a:spcPts val="0"/>
              </a:spcBef>
              <a:buSzPct val="100000"/>
              <a:defRPr sz="4200"/>
            </a:lvl3pPr>
            <a:lvl4pPr lvl="3" rtl="0" algn="ctr">
              <a:spcBef>
                <a:spcPts val="0"/>
              </a:spcBef>
              <a:buSzPct val="100000"/>
              <a:defRPr sz="4200"/>
            </a:lvl4pPr>
            <a:lvl5pPr lvl="4" rtl="0" algn="ctr">
              <a:spcBef>
                <a:spcPts val="0"/>
              </a:spcBef>
              <a:buSzPct val="100000"/>
              <a:defRPr sz="4200"/>
            </a:lvl5pPr>
            <a:lvl6pPr lvl="5" rtl="0" algn="ctr">
              <a:spcBef>
                <a:spcPts val="0"/>
              </a:spcBef>
              <a:buSzPct val="100000"/>
              <a:defRPr sz="4200"/>
            </a:lvl6pPr>
            <a:lvl7pPr lvl="6" rtl="0" algn="ctr">
              <a:spcBef>
                <a:spcPts val="0"/>
              </a:spcBef>
              <a:buSzPct val="100000"/>
              <a:defRPr sz="4200"/>
            </a:lvl7pPr>
            <a:lvl8pPr lvl="7" rtl="0" algn="ctr">
              <a:spcBef>
                <a:spcPts val="0"/>
              </a:spcBef>
              <a:buSzPct val="100000"/>
              <a:defRPr sz="4200"/>
            </a:lvl8pPr>
            <a:lvl9pPr lvl="8" rtl="0" algn="ctr">
              <a:spcBef>
                <a:spcPts val="0"/>
              </a:spcBef>
              <a:buSzPct val="100000"/>
              <a:defRPr sz="4200"/>
            </a:lvl9pPr>
          </a:lstStyle>
          <a:p/>
        </p:txBody>
      </p:sp>
      <p:sp>
        <p:nvSpPr>
          <p:cNvPr id="88" name="Shape 88"/>
          <p:cNvSpPr txBox="1"/>
          <p:nvPr>
            <p:ph idx="1" type="subTitle"/>
          </p:nvPr>
        </p:nvSpPr>
        <p:spPr>
          <a:xfrm>
            <a:off x="265500" y="2845200"/>
            <a:ext cx="4045200" cy="1345500"/>
          </a:xfrm>
          <a:prstGeom prst="rect">
            <a:avLst/>
          </a:prstGeom>
        </p:spPr>
        <p:txBody>
          <a:bodyPr anchorCtr="0" anchor="t" bIns="91425" lIns="91425" rIns="91425" tIns="91425"/>
          <a:lstStyle>
            <a:lvl1pPr lvl="0" rtl="0" algn="ctr">
              <a:lnSpc>
                <a:spcPct val="100000"/>
              </a:lnSpc>
              <a:spcBef>
                <a:spcPts val="0"/>
              </a:spcBef>
              <a:spcAft>
                <a:spcPts val="0"/>
              </a:spcAft>
              <a:buClr>
                <a:schemeClr val="dk1"/>
              </a:buClr>
              <a:buSzPct val="100000"/>
              <a:buNone/>
              <a:defRPr sz="2100">
                <a:solidFill>
                  <a:schemeClr val="dk1"/>
                </a:solidFill>
              </a:defRPr>
            </a:lvl1pPr>
            <a:lvl2pPr lvl="1" rtl="0" algn="ctr">
              <a:lnSpc>
                <a:spcPct val="100000"/>
              </a:lnSpc>
              <a:spcBef>
                <a:spcPts val="0"/>
              </a:spcBef>
              <a:spcAft>
                <a:spcPts val="0"/>
              </a:spcAft>
              <a:buClr>
                <a:schemeClr val="dk1"/>
              </a:buClr>
              <a:buSzPct val="100000"/>
              <a:buNone/>
              <a:defRPr sz="2100">
                <a:solidFill>
                  <a:schemeClr val="dk1"/>
                </a:solidFill>
              </a:defRPr>
            </a:lvl2pPr>
            <a:lvl3pPr lvl="2" rtl="0" algn="ctr">
              <a:lnSpc>
                <a:spcPct val="100000"/>
              </a:lnSpc>
              <a:spcBef>
                <a:spcPts val="0"/>
              </a:spcBef>
              <a:spcAft>
                <a:spcPts val="0"/>
              </a:spcAft>
              <a:buClr>
                <a:schemeClr val="dk1"/>
              </a:buClr>
              <a:buSzPct val="100000"/>
              <a:buNone/>
              <a:defRPr sz="2100">
                <a:solidFill>
                  <a:schemeClr val="dk1"/>
                </a:solidFill>
              </a:defRPr>
            </a:lvl3pPr>
            <a:lvl4pPr lvl="3" rtl="0" algn="ctr">
              <a:lnSpc>
                <a:spcPct val="100000"/>
              </a:lnSpc>
              <a:spcBef>
                <a:spcPts val="0"/>
              </a:spcBef>
              <a:spcAft>
                <a:spcPts val="0"/>
              </a:spcAft>
              <a:buClr>
                <a:schemeClr val="dk1"/>
              </a:buClr>
              <a:buSzPct val="100000"/>
              <a:buNone/>
              <a:defRPr sz="2100">
                <a:solidFill>
                  <a:schemeClr val="dk1"/>
                </a:solidFill>
              </a:defRPr>
            </a:lvl4pPr>
            <a:lvl5pPr lvl="4" rtl="0" algn="ctr">
              <a:lnSpc>
                <a:spcPct val="100000"/>
              </a:lnSpc>
              <a:spcBef>
                <a:spcPts val="0"/>
              </a:spcBef>
              <a:spcAft>
                <a:spcPts val="0"/>
              </a:spcAft>
              <a:buClr>
                <a:schemeClr val="dk1"/>
              </a:buClr>
              <a:buSzPct val="100000"/>
              <a:buNone/>
              <a:defRPr sz="2100">
                <a:solidFill>
                  <a:schemeClr val="dk1"/>
                </a:solidFill>
              </a:defRPr>
            </a:lvl5pPr>
            <a:lvl6pPr lvl="5" rtl="0" algn="ctr">
              <a:lnSpc>
                <a:spcPct val="100000"/>
              </a:lnSpc>
              <a:spcBef>
                <a:spcPts val="0"/>
              </a:spcBef>
              <a:spcAft>
                <a:spcPts val="0"/>
              </a:spcAft>
              <a:buClr>
                <a:schemeClr val="dk1"/>
              </a:buClr>
              <a:buSzPct val="100000"/>
              <a:buNone/>
              <a:defRPr sz="2100">
                <a:solidFill>
                  <a:schemeClr val="dk1"/>
                </a:solidFill>
              </a:defRPr>
            </a:lvl6pPr>
            <a:lvl7pPr lvl="6" rtl="0" algn="ctr">
              <a:lnSpc>
                <a:spcPct val="100000"/>
              </a:lnSpc>
              <a:spcBef>
                <a:spcPts val="0"/>
              </a:spcBef>
              <a:spcAft>
                <a:spcPts val="0"/>
              </a:spcAft>
              <a:buClr>
                <a:schemeClr val="dk1"/>
              </a:buClr>
              <a:buSzPct val="100000"/>
              <a:buNone/>
              <a:defRPr sz="2100">
                <a:solidFill>
                  <a:schemeClr val="dk1"/>
                </a:solidFill>
              </a:defRPr>
            </a:lvl7pPr>
            <a:lvl8pPr lvl="7" rtl="0" algn="ctr">
              <a:lnSpc>
                <a:spcPct val="100000"/>
              </a:lnSpc>
              <a:spcBef>
                <a:spcPts val="0"/>
              </a:spcBef>
              <a:spcAft>
                <a:spcPts val="0"/>
              </a:spcAft>
              <a:buClr>
                <a:schemeClr val="dk1"/>
              </a:buClr>
              <a:buSzPct val="100000"/>
              <a:buNone/>
              <a:defRPr sz="2100">
                <a:solidFill>
                  <a:schemeClr val="dk1"/>
                </a:solidFill>
              </a:defRPr>
            </a:lvl8pPr>
            <a:lvl9pPr lvl="8" rtl="0" algn="ctr">
              <a:lnSpc>
                <a:spcPct val="100000"/>
              </a:lnSpc>
              <a:spcBef>
                <a:spcPts val="0"/>
              </a:spcBef>
              <a:spcAft>
                <a:spcPts val="0"/>
              </a:spcAft>
              <a:buClr>
                <a:schemeClr val="dk1"/>
              </a:buClr>
              <a:buSzPct val="100000"/>
              <a:buNone/>
              <a:defRPr sz="2100">
                <a:solidFill>
                  <a:schemeClr val="dk1"/>
                </a:solidFill>
              </a:defRPr>
            </a:lvl9pPr>
          </a:lstStyle>
          <a:p/>
        </p:txBody>
      </p:sp>
      <p:sp>
        <p:nvSpPr>
          <p:cNvPr id="89" name="Shape 89"/>
          <p:cNvSpPr txBox="1"/>
          <p:nvPr>
            <p:ph idx="2" type="body"/>
          </p:nvPr>
        </p:nvSpPr>
        <p:spPr>
          <a:xfrm>
            <a:off x="4939500" y="724200"/>
            <a:ext cx="3837000" cy="3695100"/>
          </a:xfrm>
          <a:prstGeom prst="rect">
            <a:avLst/>
          </a:prstGeom>
        </p:spPr>
        <p:txBody>
          <a:bodyPr anchorCtr="0" anchor="ctr" bIns="91425" lIns="91425" rIns="91425" tIns="91425"/>
          <a:lstStyle>
            <a:lvl1pPr lvl="0" rtl="0">
              <a:spcBef>
                <a:spcPts val="0"/>
              </a:spcBef>
              <a:buClr>
                <a:schemeClr val="lt1"/>
              </a:buClr>
              <a:defRPr>
                <a:solidFill>
                  <a:schemeClr val="lt1"/>
                </a:solidFill>
              </a:defRPr>
            </a:lvl1pPr>
            <a:lvl2pPr lvl="1" rtl="0">
              <a:spcBef>
                <a:spcPts val="0"/>
              </a:spcBef>
              <a:buClr>
                <a:schemeClr val="lt1"/>
              </a:buClr>
              <a:defRPr>
                <a:solidFill>
                  <a:schemeClr val="lt1"/>
                </a:solidFill>
              </a:defRPr>
            </a:lvl2pPr>
            <a:lvl3pPr lvl="2" rtl="0">
              <a:spcBef>
                <a:spcPts val="0"/>
              </a:spcBef>
              <a:buClr>
                <a:schemeClr val="lt1"/>
              </a:buClr>
              <a:defRPr>
                <a:solidFill>
                  <a:schemeClr val="lt1"/>
                </a:solidFill>
              </a:defRPr>
            </a:lvl3pPr>
            <a:lvl4pPr lvl="3" rtl="0">
              <a:spcBef>
                <a:spcPts val="0"/>
              </a:spcBef>
              <a:buClr>
                <a:schemeClr val="lt1"/>
              </a:buClr>
              <a:defRPr>
                <a:solidFill>
                  <a:schemeClr val="lt1"/>
                </a:solidFill>
              </a:defRPr>
            </a:lvl4pPr>
            <a:lvl5pPr lvl="4" rtl="0">
              <a:spcBef>
                <a:spcPts val="0"/>
              </a:spcBef>
              <a:buClr>
                <a:schemeClr val="lt1"/>
              </a:buClr>
              <a:defRPr>
                <a:solidFill>
                  <a:schemeClr val="lt1"/>
                </a:solidFill>
              </a:defRPr>
            </a:lvl5pPr>
            <a:lvl6pPr lvl="5" rtl="0">
              <a:spcBef>
                <a:spcPts val="0"/>
              </a:spcBef>
              <a:buClr>
                <a:schemeClr val="lt1"/>
              </a:buClr>
              <a:defRPr>
                <a:solidFill>
                  <a:schemeClr val="lt1"/>
                </a:solidFill>
              </a:defRPr>
            </a:lvl6pPr>
            <a:lvl7pPr lvl="6" rtl="0">
              <a:spcBef>
                <a:spcPts val="0"/>
              </a:spcBef>
              <a:buClr>
                <a:schemeClr val="lt1"/>
              </a:buClr>
              <a:defRPr>
                <a:solidFill>
                  <a:schemeClr val="lt1"/>
                </a:solidFill>
              </a:defRPr>
            </a:lvl7pPr>
            <a:lvl8pPr lvl="7" rtl="0">
              <a:spcBef>
                <a:spcPts val="0"/>
              </a:spcBef>
              <a:buClr>
                <a:schemeClr val="lt1"/>
              </a:buClr>
              <a:defRPr>
                <a:solidFill>
                  <a:schemeClr val="lt1"/>
                </a:solidFill>
              </a:defRPr>
            </a:lvl8pPr>
            <a:lvl9pPr lvl="8" rtl="0">
              <a:spcBef>
                <a:spcPts val="0"/>
              </a:spcBef>
              <a:buClr>
                <a:schemeClr val="lt1"/>
              </a:buClr>
              <a:defRPr>
                <a:solidFill>
                  <a:schemeClr val="lt1"/>
                </a:solidFill>
              </a:defRPr>
            </a:lvl9pPr>
          </a:lstStyle>
          <a:p/>
        </p:txBody>
      </p:sp>
      <p:sp>
        <p:nvSpPr>
          <p:cNvPr id="90" name="Shape 90"/>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rIns="91425" tIns="91425"/>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p:txBody>
      </p:sp>
      <p:sp>
        <p:nvSpPr>
          <p:cNvPr id="15" name="Shape 1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91" name="Shape 91"/>
        <p:cNvGrpSpPr/>
        <p:nvPr/>
      </p:nvGrpSpPr>
      <p:grpSpPr>
        <a:xfrm>
          <a:off x="0" y="0"/>
          <a:ext cx="0" cy="0"/>
          <a:chOff x="0" y="0"/>
          <a:chExt cx="0" cy="0"/>
        </a:xfrm>
      </p:grpSpPr>
      <p:sp>
        <p:nvSpPr>
          <p:cNvPr id="92" name="Shape 92"/>
          <p:cNvSpPr txBox="1"/>
          <p:nvPr>
            <p:ph idx="1" type="body"/>
          </p:nvPr>
        </p:nvSpPr>
        <p:spPr>
          <a:xfrm>
            <a:off x="311700" y="4230575"/>
            <a:ext cx="5998800" cy="605100"/>
          </a:xfrm>
          <a:prstGeom prst="rect">
            <a:avLst/>
          </a:prstGeom>
        </p:spPr>
        <p:txBody>
          <a:bodyPr anchorCtr="0" anchor="ctr" bIns="91425" lIns="91425" rIns="91425" tIns="91425"/>
          <a:lstStyle>
            <a:lvl1pPr lvl="0" rtl="0">
              <a:lnSpc>
                <a:spcPct val="100000"/>
              </a:lnSpc>
              <a:spcBef>
                <a:spcPts val="0"/>
              </a:spcBef>
              <a:spcAft>
                <a:spcPts val="0"/>
              </a:spcAft>
              <a:buClr>
                <a:schemeClr val="dk1"/>
              </a:buClr>
              <a:buSzPct val="100000"/>
              <a:buFont typeface="Oswald"/>
              <a:buNone/>
              <a:defRPr sz="2100">
                <a:solidFill>
                  <a:schemeClr val="dk1"/>
                </a:solidFill>
                <a:latin typeface="Oswald"/>
                <a:ea typeface="Oswald"/>
                <a:cs typeface="Oswald"/>
                <a:sym typeface="Oswald"/>
              </a:defRPr>
            </a:lvl1pPr>
          </a:lstStyle>
          <a:p/>
        </p:txBody>
      </p:sp>
      <p:sp>
        <p:nvSpPr>
          <p:cNvPr id="93" name="Shape 93"/>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94" name="Shape 94"/>
        <p:cNvGrpSpPr/>
        <p:nvPr/>
      </p:nvGrpSpPr>
      <p:grpSpPr>
        <a:xfrm>
          <a:off x="0" y="0"/>
          <a:ext cx="0" cy="0"/>
          <a:chOff x="0" y="0"/>
          <a:chExt cx="0" cy="0"/>
        </a:xfrm>
      </p:grpSpPr>
      <p:sp>
        <p:nvSpPr>
          <p:cNvPr id="95" name="Shape 95"/>
          <p:cNvSpPr txBox="1"/>
          <p:nvPr>
            <p:ph type="title"/>
          </p:nvPr>
        </p:nvSpPr>
        <p:spPr>
          <a:xfrm>
            <a:off x="311700" y="1255275"/>
            <a:ext cx="8520600" cy="1890600"/>
          </a:xfrm>
          <a:prstGeom prst="rect">
            <a:avLst/>
          </a:prstGeom>
        </p:spPr>
        <p:txBody>
          <a:bodyPr anchorCtr="0" anchor="b" bIns="91425" lIns="91425" rIns="91425" tIns="91425"/>
          <a:lstStyle>
            <a:lvl1pPr lvl="0" rtl="0" algn="ctr">
              <a:spcBef>
                <a:spcPts val="0"/>
              </a:spcBef>
              <a:buSzPct val="100000"/>
              <a:defRPr sz="12000"/>
            </a:lvl1pPr>
            <a:lvl2pPr lvl="1" rtl="0" algn="ctr">
              <a:spcBef>
                <a:spcPts val="0"/>
              </a:spcBef>
              <a:buSzPct val="100000"/>
              <a:defRPr sz="12000"/>
            </a:lvl2pPr>
            <a:lvl3pPr lvl="2" rtl="0" algn="ctr">
              <a:spcBef>
                <a:spcPts val="0"/>
              </a:spcBef>
              <a:buSzPct val="100000"/>
              <a:defRPr sz="12000"/>
            </a:lvl3pPr>
            <a:lvl4pPr lvl="3" rtl="0" algn="ctr">
              <a:spcBef>
                <a:spcPts val="0"/>
              </a:spcBef>
              <a:buSzPct val="100000"/>
              <a:defRPr sz="12000"/>
            </a:lvl4pPr>
            <a:lvl5pPr lvl="4" rtl="0" algn="ctr">
              <a:spcBef>
                <a:spcPts val="0"/>
              </a:spcBef>
              <a:buSzPct val="100000"/>
              <a:defRPr sz="12000"/>
            </a:lvl5pPr>
            <a:lvl6pPr lvl="5" rtl="0" algn="ctr">
              <a:spcBef>
                <a:spcPts val="0"/>
              </a:spcBef>
              <a:buSzPct val="100000"/>
              <a:defRPr sz="12000"/>
            </a:lvl6pPr>
            <a:lvl7pPr lvl="6" rtl="0" algn="ctr">
              <a:spcBef>
                <a:spcPts val="0"/>
              </a:spcBef>
              <a:buSzPct val="100000"/>
              <a:defRPr sz="12000"/>
            </a:lvl7pPr>
            <a:lvl8pPr lvl="7" rtl="0" algn="ctr">
              <a:spcBef>
                <a:spcPts val="0"/>
              </a:spcBef>
              <a:buSzPct val="100000"/>
              <a:defRPr sz="12000"/>
            </a:lvl8pPr>
            <a:lvl9pPr lvl="8" rtl="0" algn="ctr">
              <a:spcBef>
                <a:spcPts val="0"/>
              </a:spcBef>
              <a:buSzPct val="100000"/>
              <a:defRPr sz="12000"/>
            </a:lvl9pPr>
          </a:lstStyle>
          <a:p/>
        </p:txBody>
      </p:sp>
      <p:sp>
        <p:nvSpPr>
          <p:cNvPr id="96" name="Shape 96"/>
          <p:cNvSpPr txBox="1"/>
          <p:nvPr>
            <p:ph idx="1" type="body"/>
          </p:nvPr>
        </p:nvSpPr>
        <p:spPr>
          <a:xfrm>
            <a:off x="311700" y="3228425"/>
            <a:ext cx="8520600" cy="1300800"/>
          </a:xfrm>
          <a:prstGeom prst="rect">
            <a:avLst/>
          </a:prstGeom>
        </p:spPr>
        <p:txBody>
          <a:bodyPr anchorCtr="0" anchor="t" bIns="91425" lIns="91425" rIns="91425" tIns="91425"/>
          <a:lstStyle>
            <a:lvl1pPr lvl="0" rtl="0" algn="ctr">
              <a:spcBef>
                <a:spcPts val="0"/>
              </a:spcBef>
              <a:defRPr/>
            </a:lvl1pPr>
            <a:lvl2pPr lvl="1" rtl="0" algn="ctr">
              <a:spcBef>
                <a:spcPts val="0"/>
              </a:spcBef>
              <a:defRPr/>
            </a:lvl2pPr>
            <a:lvl3pPr lvl="2" rtl="0" algn="ctr">
              <a:spcBef>
                <a:spcPts val="0"/>
              </a:spcBef>
              <a:defRPr/>
            </a:lvl3pPr>
            <a:lvl4pPr lvl="3" rtl="0" algn="ctr">
              <a:spcBef>
                <a:spcPts val="0"/>
              </a:spcBef>
              <a:defRPr/>
            </a:lvl4pPr>
            <a:lvl5pPr lvl="4" rtl="0" algn="ctr">
              <a:spcBef>
                <a:spcPts val="0"/>
              </a:spcBef>
              <a:defRPr/>
            </a:lvl5pPr>
            <a:lvl6pPr lvl="5" rtl="0" algn="ctr">
              <a:spcBef>
                <a:spcPts val="0"/>
              </a:spcBef>
              <a:defRPr/>
            </a:lvl6pPr>
            <a:lvl7pPr lvl="6" rtl="0" algn="ctr">
              <a:spcBef>
                <a:spcPts val="0"/>
              </a:spcBef>
              <a:defRPr/>
            </a:lvl7pPr>
            <a:lvl8pPr lvl="7" rtl="0" algn="ctr">
              <a:spcBef>
                <a:spcPts val="0"/>
              </a:spcBef>
              <a:defRPr/>
            </a:lvl8pPr>
            <a:lvl9pPr lvl="8" rtl="0" algn="ctr">
              <a:spcBef>
                <a:spcPts val="0"/>
              </a:spcBef>
              <a:defRPr/>
            </a:lvl9pPr>
          </a:lstStyle>
          <a:p/>
        </p:txBody>
      </p:sp>
      <p:sp>
        <p:nvSpPr>
          <p:cNvPr id="97" name="Shape 97"/>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98" name="Shape 98"/>
        <p:cNvGrpSpPr/>
        <p:nvPr/>
      </p:nvGrpSpPr>
      <p:grpSpPr>
        <a:xfrm>
          <a:off x="0" y="0"/>
          <a:ext cx="0" cy="0"/>
          <a:chOff x="0" y="0"/>
          <a:chExt cx="0" cy="0"/>
        </a:xfrm>
      </p:grpSpPr>
      <p:sp>
        <p:nvSpPr>
          <p:cNvPr id="99" name="Shape 99"/>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04" name="Shape 104"/>
        <p:cNvGrpSpPr/>
        <p:nvPr/>
      </p:nvGrpSpPr>
      <p:grpSpPr>
        <a:xfrm>
          <a:off x="0" y="0"/>
          <a:ext cx="0" cy="0"/>
          <a:chOff x="0" y="0"/>
          <a:chExt cx="0" cy="0"/>
        </a:xfrm>
      </p:grpSpPr>
      <p:grpSp>
        <p:nvGrpSpPr>
          <p:cNvPr id="105" name="Shape 105"/>
          <p:cNvGrpSpPr/>
          <p:nvPr/>
        </p:nvGrpSpPr>
        <p:grpSpPr>
          <a:xfrm>
            <a:off x="4350278" y="2855377"/>
            <a:ext cx="443588" cy="105632"/>
            <a:chOff x="4137525" y="2915950"/>
            <a:chExt cx="869100" cy="207000"/>
          </a:xfrm>
        </p:grpSpPr>
        <p:sp>
          <p:nvSpPr>
            <p:cNvPr id="106" name="Shape 106"/>
            <p:cNvSpPr/>
            <p:nvPr/>
          </p:nvSpPr>
          <p:spPr>
            <a:xfrm>
              <a:off x="4468575" y="2915950"/>
              <a:ext cx="207000" cy="207000"/>
            </a:xfrm>
            <a:prstGeom prst="ellipse">
              <a:avLst/>
            </a:prstGeom>
            <a:solidFill>
              <a:schemeClr val="dk1"/>
            </a:solidFill>
            <a:ln>
              <a:noFill/>
            </a:ln>
          </p:spPr>
          <p:txBody>
            <a:bodyPr anchorCtr="0" anchor="ctr" bIns="91425" lIns="91425" rIns="91425" tIns="91425">
              <a:noAutofit/>
            </a:bodyPr>
            <a:lstStyle/>
            <a:p>
              <a:pPr lvl="0">
                <a:spcBef>
                  <a:spcPts val="0"/>
                </a:spcBef>
                <a:buNone/>
              </a:pPr>
              <a:r>
                <a:t/>
              </a:r>
              <a:endParaRPr/>
            </a:p>
          </p:txBody>
        </p:sp>
        <p:sp>
          <p:nvSpPr>
            <p:cNvPr id="107" name="Shape 107"/>
            <p:cNvSpPr/>
            <p:nvPr/>
          </p:nvSpPr>
          <p:spPr>
            <a:xfrm>
              <a:off x="4799625" y="2915950"/>
              <a:ext cx="207000" cy="207000"/>
            </a:xfrm>
            <a:prstGeom prst="ellipse">
              <a:avLst/>
            </a:prstGeom>
            <a:solidFill>
              <a:schemeClr val="dk1"/>
            </a:solidFill>
            <a:ln>
              <a:noFill/>
            </a:ln>
          </p:spPr>
          <p:txBody>
            <a:bodyPr anchorCtr="0" anchor="ctr" bIns="91425" lIns="91425" rIns="91425" tIns="91425">
              <a:noAutofit/>
            </a:bodyPr>
            <a:lstStyle/>
            <a:p>
              <a:pPr lvl="0">
                <a:spcBef>
                  <a:spcPts val="0"/>
                </a:spcBef>
                <a:buNone/>
              </a:pPr>
              <a:r>
                <a:t/>
              </a:r>
              <a:endParaRPr/>
            </a:p>
          </p:txBody>
        </p:sp>
        <p:sp>
          <p:nvSpPr>
            <p:cNvPr id="108" name="Shape 108"/>
            <p:cNvSpPr/>
            <p:nvPr/>
          </p:nvSpPr>
          <p:spPr>
            <a:xfrm>
              <a:off x="4137525" y="2915950"/>
              <a:ext cx="207000" cy="207000"/>
            </a:xfrm>
            <a:prstGeom prst="ellipse">
              <a:avLst/>
            </a:prstGeom>
            <a:solidFill>
              <a:schemeClr val="dk1"/>
            </a:solidFill>
            <a:ln>
              <a:noFill/>
            </a:ln>
          </p:spPr>
          <p:txBody>
            <a:bodyPr anchorCtr="0" anchor="ctr" bIns="91425" lIns="91425" rIns="91425" tIns="91425">
              <a:noAutofit/>
            </a:bodyPr>
            <a:lstStyle/>
            <a:p>
              <a:pPr lvl="0">
                <a:spcBef>
                  <a:spcPts val="0"/>
                </a:spcBef>
                <a:buNone/>
              </a:pPr>
              <a:r>
                <a:t/>
              </a:r>
              <a:endParaRPr/>
            </a:p>
          </p:txBody>
        </p:sp>
      </p:grpSp>
      <p:sp>
        <p:nvSpPr>
          <p:cNvPr id="109" name="Shape 109"/>
          <p:cNvSpPr txBox="1"/>
          <p:nvPr>
            <p:ph type="ctrTitle"/>
          </p:nvPr>
        </p:nvSpPr>
        <p:spPr>
          <a:xfrm>
            <a:off x="671257" y="990800"/>
            <a:ext cx="7801500" cy="1730100"/>
          </a:xfrm>
          <a:prstGeom prst="rect">
            <a:avLst/>
          </a:prstGeom>
        </p:spPr>
        <p:txBody>
          <a:bodyPr anchorCtr="0" anchor="b" bIns="91425" lIns="91425" rIns="91425" tIns="91425"/>
          <a:lstStyle>
            <a:lvl1pPr lvl="0" rtl="0" algn="ctr">
              <a:spcBef>
                <a:spcPts val="0"/>
              </a:spcBef>
              <a:buSzPct val="100000"/>
              <a:defRPr sz="4800"/>
            </a:lvl1pPr>
            <a:lvl2pPr lvl="1" rtl="0" algn="ctr">
              <a:spcBef>
                <a:spcPts val="0"/>
              </a:spcBef>
              <a:buSzPct val="100000"/>
              <a:defRPr sz="4800"/>
            </a:lvl2pPr>
            <a:lvl3pPr lvl="2" rtl="0" algn="ctr">
              <a:spcBef>
                <a:spcPts val="0"/>
              </a:spcBef>
              <a:buSzPct val="100000"/>
              <a:defRPr sz="4800"/>
            </a:lvl3pPr>
            <a:lvl4pPr lvl="3" rtl="0" algn="ctr">
              <a:spcBef>
                <a:spcPts val="0"/>
              </a:spcBef>
              <a:buSzPct val="100000"/>
              <a:defRPr sz="4800"/>
            </a:lvl4pPr>
            <a:lvl5pPr lvl="4" rtl="0" algn="ctr">
              <a:spcBef>
                <a:spcPts val="0"/>
              </a:spcBef>
              <a:buSzPct val="100000"/>
              <a:defRPr sz="4800"/>
            </a:lvl5pPr>
            <a:lvl6pPr lvl="5" rtl="0" algn="ctr">
              <a:spcBef>
                <a:spcPts val="0"/>
              </a:spcBef>
              <a:buSzPct val="100000"/>
              <a:defRPr sz="4800"/>
            </a:lvl6pPr>
            <a:lvl7pPr lvl="6" rtl="0" algn="ctr">
              <a:spcBef>
                <a:spcPts val="0"/>
              </a:spcBef>
              <a:buSzPct val="100000"/>
              <a:defRPr sz="4800"/>
            </a:lvl7pPr>
            <a:lvl8pPr lvl="7" rtl="0" algn="ctr">
              <a:spcBef>
                <a:spcPts val="0"/>
              </a:spcBef>
              <a:buSzPct val="100000"/>
              <a:defRPr sz="4800"/>
            </a:lvl8pPr>
            <a:lvl9pPr lvl="8" rtl="0" algn="ctr">
              <a:spcBef>
                <a:spcPts val="0"/>
              </a:spcBef>
              <a:buSzPct val="100000"/>
              <a:defRPr sz="4800"/>
            </a:lvl9pPr>
          </a:lstStyle>
          <a:p/>
        </p:txBody>
      </p:sp>
      <p:sp>
        <p:nvSpPr>
          <p:cNvPr id="110" name="Shape 110"/>
          <p:cNvSpPr txBox="1"/>
          <p:nvPr>
            <p:ph idx="1" type="subTitle"/>
          </p:nvPr>
        </p:nvSpPr>
        <p:spPr>
          <a:xfrm>
            <a:off x="671250" y="3174875"/>
            <a:ext cx="7801500" cy="792600"/>
          </a:xfrm>
          <a:prstGeom prst="rect">
            <a:avLst/>
          </a:prstGeom>
        </p:spPr>
        <p:txBody>
          <a:bodyPr anchorCtr="0" anchor="t" bIns="91425" lIns="91425" rIns="91425" tIns="91425"/>
          <a:lstStyle>
            <a:lvl1pPr lvl="0" rtl="0" algn="ctr">
              <a:lnSpc>
                <a:spcPct val="100000"/>
              </a:lnSpc>
              <a:spcBef>
                <a:spcPts val="0"/>
              </a:spcBef>
              <a:spcAft>
                <a:spcPts val="0"/>
              </a:spcAft>
              <a:buSzPct val="100000"/>
              <a:buNone/>
              <a:defRPr sz="2100"/>
            </a:lvl1pPr>
            <a:lvl2pPr lvl="1" rtl="0" algn="ctr">
              <a:lnSpc>
                <a:spcPct val="100000"/>
              </a:lnSpc>
              <a:spcBef>
                <a:spcPts val="0"/>
              </a:spcBef>
              <a:spcAft>
                <a:spcPts val="0"/>
              </a:spcAft>
              <a:buSzPct val="100000"/>
              <a:buNone/>
              <a:defRPr sz="2100"/>
            </a:lvl2pPr>
            <a:lvl3pPr lvl="2" rtl="0" algn="ctr">
              <a:lnSpc>
                <a:spcPct val="100000"/>
              </a:lnSpc>
              <a:spcBef>
                <a:spcPts val="0"/>
              </a:spcBef>
              <a:spcAft>
                <a:spcPts val="0"/>
              </a:spcAft>
              <a:buSzPct val="100000"/>
              <a:buNone/>
              <a:defRPr sz="2100"/>
            </a:lvl3pPr>
            <a:lvl4pPr lvl="3" rtl="0" algn="ctr">
              <a:lnSpc>
                <a:spcPct val="100000"/>
              </a:lnSpc>
              <a:spcBef>
                <a:spcPts val="0"/>
              </a:spcBef>
              <a:spcAft>
                <a:spcPts val="0"/>
              </a:spcAft>
              <a:buSzPct val="100000"/>
              <a:buNone/>
              <a:defRPr sz="2100"/>
            </a:lvl4pPr>
            <a:lvl5pPr lvl="4" rtl="0" algn="ctr">
              <a:lnSpc>
                <a:spcPct val="100000"/>
              </a:lnSpc>
              <a:spcBef>
                <a:spcPts val="0"/>
              </a:spcBef>
              <a:spcAft>
                <a:spcPts val="0"/>
              </a:spcAft>
              <a:buSzPct val="100000"/>
              <a:buNone/>
              <a:defRPr sz="2100"/>
            </a:lvl5pPr>
            <a:lvl6pPr lvl="5" rtl="0" algn="ctr">
              <a:lnSpc>
                <a:spcPct val="100000"/>
              </a:lnSpc>
              <a:spcBef>
                <a:spcPts val="0"/>
              </a:spcBef>
              <a:spcAft>
                <a:spcPts val="0"/>
              </a:spcAft>
              <a:buSzPct val="100000"/>
              <a:buNone/>
              <a:defRPr sz="2100"/>
            </a:lvl6pPr>
            <a:lvl7pPr lvl="6" rtl="0" algn="ctr">
              <a:lnSpc>
                <a:spcPct val="100000"/>
              </a:lnSpc>
              <a:spcBef>
                <a:spcPts val="0"/>
              </a:spcBef>
              <a:spcAft>
                <a:spcPts val="0"/>
              </a:spcAft>
              <a:buSzPct val="100000"/>
              <a:buNone/>
              <a:defRPr sz="2100"/>
            </a:lvl7pPr>
            <a:lvl8pPr lvl="7" rtl="0" algn="ctr">
              <a:lnSpc>
                <a:spcPct val="100000"/>
              </a:lnSpc>
              <a:spcBef>
                <a:spcPts val="0"/>
              </a:spcBef>
              <a:spcAft>
                <a:spcPts val="0"/>
              </a:spcAft>
              <a:buSzPct val="100000"/>
              <a:buNone/>
              <a:defRPr sz="2100"/>
            </a:lvl8pPr>
            <a:lvl9pPr lvl="8" rtl="0" algn="ctr">
              <a:lnSpc>
                <a:spcPct val="100000"/>
              </a:lnSpc>
              <a:spcBef>
                <a:spcPts val="0"/>
              </a:spcBef>
              <a:spcAft>
                <a:spcPts val="0"/>
              </a:spcAft>
              <a:buSzPct val="100000"/>
              <a:buNone/>
              <a:defRPr sz="2100"/>
            </a:lvl9pPr>
          </a:lstStyle>
          <a:p/>
        </p:txBody>
      </p:sp>
      <p:sp>
        <p:nvSpPr>
          <p:cNvPr id="111" name="Shape 111"/>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12" name="Shape 112"/>
        <p:cNvGrpSpPr/>
        <p:nvPr/>
      </p:nvGrpSpPr>
      <p:grpSpPr>
        <a:xfrm>
          <a:off x="0" y="0"/>
          <a:ext cx="0" cy="0"/>
          <a:chOff x="0" y="0"/>
          <a:chExt cx="0" cy="0"/>
        </a:xfrm>
      </p:grpSpPr>
      <p:sp>
        <p:nvSpPr>
          <p:cNvPr id="113" name="Shape 113"/>
          <p:cNvSpPr txBox="1"/>
          <p:nvPr>
            <p:ph type="title"/>
          </p:nvPr>
        </p:nvSpPr>
        <p:spPr>
          <a:xfrm>
            <a:off x="671250" y="2141250"/>
            <a:ext cx="7852200" cy="861000"/>
          </a:xfrm>
          <a:prstGeom prst="rect">
            <a:avLst/>
          </a:prstGeom>
        </p:spPr>
        <p:txBody>
          <a:bodyPr anchorCtr="0" anchor="ctr" bIns="91425" lIns="91425" rIns="91425" tIns="91425"/>
          <a:lstStyle>
            <a:lvl1pPr lvl="0" rtl="0" algn="ctr">
              <a:spcBef>
                <a:spcPts val="0"/>
              </a:spcBef>
              <a:buSzPct val="100000"/>
              <a:defRPr sz="3600"/>
            </a:lvl1pPr>
            <a:lvl2pPr lvl="1" rtl="0" algn="ctr">
              <a:spcBef>
                <a:spcPts val="0"/>
              </a:spcBef>
              <a:buSzPct val="100000"/>
              <a:defRPr sz="3600"/>
            </a:lvl2pPr>
            <a:lvl3pPr lvl="2" rtl="0" algn="ctr">
              <a:spcBef>
                <a:spcPts val="0"/>
              </a:spcBef>
              <a:buSzPct val="100000"/>
              <a:defRPr sz="3600"/>
            </a:lvl3pPr>
            <a:lvl4pPr lvl="3" rtl="0" algn="ctr">
              <a:spcBef>
                <a:spcPts val="0"/>
              </a:spcBef>
              <a:buSzPct val="100000"/>
              <a:defRPr sz="3600"/>
            </a:lvl4pPr>
            <a:lvl5pPr lvl="4" rtl="0" algn="ctr">
              <a:spcBef>
                <a:spcPts val="0"/>
              </a:spcBef>
              <a:buSzPct val="100000"/>
              <a:defRPr sz="3600"/>
            </a:lvl5pPr>
            <a:lvl6pPr lvl="5" rtl="0" algn="ctr">
              <a:spcBef>
                <a:spcPts val="0"/>
              </a:spcBef>
              <a:buSzPct val="100000"/>
              <a:defRPr sz="3600"/>
            </a:lvl6pPr>
            <a:lvl7pPr lvl="6" rtl="0" algn="ctr">
              <a:spcBef>
                <a:spcPts val="0"/>
              </a:spcBef>
              <a:buSzPct val="100000"/>
              <a:defRPr sz="3600"/>
            </a:lvl7pPr>
            <a:lvl8pPr lvl="7" rtl="0" algn="ctr">
              <a:spcBef>
                <a:spcPts val="0"/>
              </a:spcBef>
              <a:buSzPct val="100000"/>
              <a:defRPr sz="3600"/>
            </a:lvl8pPr>
            <a:lvl9pPr lvl="8" rtl="0" algn="ctr">
              <a:spcBef>
                <a:spcPts val="0"/>
              </a:spcBef>
              <a:buSzPct val="100000"/>
              <a:defRPr sz="3600"/>
            </a:lvl9pPr>
          </a:lstStyle>
          <a:p/>
        </p:txBody>
      </p:sp>
      <p:sp>
        <p:nvSpPr>
          <p:cNvPr id="114" name="Shape 114"/>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15" name="Shape 115"/>
        <p:cNvGrpSpPr/>
        <p:nvPr/>
      </p:nvGrpSpPr>
      <p:grpSpPr>
        <a:xfrm>
          <a:off x="0" y="0"/>
          <a:ext cx="0" cy="0"/>
          <a:chOff x="0" y="0"/>
          <a:chExt cx="0" cy="0"/>
        </a:xfrm>
      </p:grpSpPr>
      <p:sp>
        <p:nvSpPr>
          <p:cNvPr id="116" name="Shape 116"/>
          <p:cNvSpPr txBox="1"/>
          <p:nvPr>
            <p:ph type="title"/>
          </p:nvPr>
        </p:nvSpPr>
        <p:spPr>
          <a:xfrm>
            <a:off x="311700" y="445025"/>
            <a:ext cx="8520600" cy="572700"/>
          </a:xfrm>
          <a:prstGeom prst="rect">
            <a:avLst/>
          </a:prstGeom>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17" name="Shape 117"/>
          <p:cNvSpPr txBox="1"/>
          <p:nvPr>
            <p:ph idx="1" type="body"/>
          </p:nvPr>
        </p:nvSpPr>
        <p:spPr>
          <a:xfrm>
            <a:off x="311700" y="1152475"/>
            <a:ext cx="8520600" cy="3416400"/>
          </a:xfrm>
          <a:prstGeom prst="rect">
            <a:avLst/>
          </a:prstGeom>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18" name="Shape 118"/>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119" name="Shape 119"/>
        <p:cNvGrpSpPr/>
        <p:nvPr/>
      </p:nvGrpSpPr>
      <p:grpSpPr>
        <a:xfrm>
          <a:off x="0" y="0"/>
          <a:ext cx="0" cy="0"/>
          <a:chOff x="0" y="0"/>
          <a:chExt cx="0" cy="0"/>
        </a:xfrm>
      </p:grpSpPr>
      <p:sp>
        <p:nvSpPr>
          <p:cNvPr id="120" name="Shape 120"/>
          <p:cNvSpPr txBox="1"/>
          <p:nvPr>
            <p:ph type="title"/>
          </p:nvPr>
        </p:nvSpPr>
        <p:spPr>
          <a:xfrm>
            <a:off x="311700" y="445025"/>
            <a:ext cx="8520600" cy="572700"/>
          </a:xfrm>
          <a:prstGeom prst="rect">
            <a:avLst/>
          </a:prstGeom>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21" name="Shape 121"/>
          <p:cNvSpPr txBox="1"/>
          <p:nvPr>
            <p:ph idx="1" type="body"/>
          </p:nvPr>
        </p:nvSpPr>
        <p:spPr>
          <a:xfrm>
            <a:off x="311700" y="1152475"/>
            <a:ext cx="3999900" cy="3416400"/>
          </a:xfrm>
          <a:prstGeom prst="rect">
            <a:avLst/>
          </a:prstGeom>
        </p:spPr>
        <p:txBody>
          <a:bodyPr anchorCtr="0" anchor="t" bIns="91425" lIns="91425" rIns="91425" tIns="91425"/>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p:txBody>
      </p:sp>
      <p:sp>
        <p:nvSpPr>
          <p:cNvPr id="122" name="Shape 122"/>
          <p:cNvSpPr txBox="1"/>
          <p:nvPr>
            <p:ph idx="2" type="body"/>
          </p:nvPr>
        </p:nvSpPr>
        <p:spPr>
          <a:xfrm>
            <a:off x="4832400" y="1152475"/>
            <a:ext cx="3999900" cy="3416400"/>
          </a:xfrm>
          <a:prstGeom prst="rect">
            <a:avLst/>
          </a:prstGeom>
        </p:spPr>
        <p:txBody>
          <a:bodyPr anchorCtr="0" anchor="t" bIns="91425" lIns="91425" rIns="91425" tIns="91425"/>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p:txBody>
      </p:sp>
      <p:sp>
        <p:nvSpPr>
          <p:cNvPr id="123" name="Shape 123"/>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124" name="Shape 124"/>
        <p:cNvGrpSpPr/>
        <p:nvPr/>
      </p:nvGrpSpPr>
      <p:grpSpPr>
        <a:xfrm>
          <a:off x="0" y="0"/>
          <a:ext cx="0" cy="0"/>
          <a:chOff x="0" y="0"/>
          <a:chExt cx="0" cy="0"/>
        </a:xfrm>
      </p:grpSpPr>
      <p:sp>
        <p:nvSpPr>
          <p:cNvPr id="125" name="Shape 125"/>
          <p:cNvSpPr txBox="1"/>
          <p:nvPr>
            <p:ph type="title"/>
          </p:nvPr>
        </p:nvSpPr>
        <p:spPr>
          <a:xfrm>
            <a:off x="311700" y="445025"/>
            <a:ext cx="8520600" cy="572700"/>
          </a:xfrm>
          <a:prstGeom prst="rect">
            <a:avLst/>
          </a:prstGeom>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26" name="Shape 126"/>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127" name="Shape 127"/>
        <p:cNvGrpSpPr/>
        <p:nvPr/>
      </p:nvGrpSpPr>
      <p:grpSpPr>
        <a:xfrm>
          <a:off x="0" y="0"/>
          <a:ext cx="0" cy="0"/>
          <a:chOff x="0" y="0"/>
          <a:chExt cx="0" cy="0"/>
        </a:xfrm>
      </p:grpSpPr>
      <p:sp>
        <p:nvSpPr>
          <p:cNvPr id="128" name="Shape 128"/>
          <p:cNvSpPr txBox="1"/>
          <p:nvPr>
            <p:ph type="title"/>
          </p:nvPr>
        </p:nvSpPr>
        <p:spPr>
          <a:xfrm>
            <a:off x="311700" y="555600"/>
            <a:ext cx="2808000" cy="755700"/>
          </a:xfrm>
          <a:prstGeom prst="rect">
            <a:avLst/>
          </a:prstGeom>
        </p:spPr>
        <p:txBody>
          <a:bodyPr anchorCtr="0" anchor="b" bIns="91425" lIns="91425" rIns="91425" tIns="91425"/>
          <a:lstStyle>
            <a:lvl1pPr lvl="0" rtl="0">
              <a:spcBef>
                <a:spcPts val="0"/>
              </a:spcBef>
              <a:buSzPct val="100000"/>
              <a:defRPr sz="2400"/>
            </a:lvl1pPr>
            <a:lvl2pPr lvl="1" rtl="0">
              <a:spcBef>
                <a:spcPts val="0"/>
              </a:spcBef>
              <a:buSzPct val="100000"/>
              <a:defRPr sz="2400"/>
            </a:lvl2pPr>
            <a:lvl3pPr lvl="2" rtl="0">
              <a:spcBef>
                <a:spcPts val="0"/>
              </a:spcBef>
              <a:buSzPct val="100000"/>
              <a:defRPr sz="2400"/>
            </a:lvl3pPr>
            <a:lvl4pPr lvl="3" rtl="0">
              <a:spcBef>
                <a:spcPts val="0"/>
              </a:spcBef>
              <a:buSzPct val="100000"/>
              <a:defRPr sz="2400"/>
            </a:lvl4pPr>
            <a:lvl5pPr lvl="4" rtl="0">
              <a:spcBef>
                <a:spcPts val="0"/>
              </a:spcBef>
              <a:buSzPct val="100000"/>
              <a:defRPr sz="2400"/>
            </a:lvl5pPr>
            <a:lvl6pPr lvl="5" rtl="0">
              <a:spcBef>
                <a:spcPts val="0"/>
              </a:spcBef>
              <a:buSzPct val="100000"/>
              <a:defRPr sz="2400"/>
            </a:lvl6pPr>
            <a:lvl7pPr lvl="6" rtl="0">
              <a:spcBef>
                <a:spcPts val="0"/>
              </a:spcBef>
              <a:buSzPct val="100000"/>
              <a:defRPr sz="2400"/>
            </a:lvl7pPr>
            <a:lvl8pPr lvl="7" rtl="0">
              <a:spcBef>
                <a:spcPts val="0"/>
              </a:spcBef>
              <a:buSzPct val="100000"/>
              <a:defRPr sz="2400"/>
            </a:lvl8pPr>
            <a:lvl9pPr lvl="8" rtl="0">
              <a:spcBef>
                <a:spcPts val="0"/>
              </a:spcBef>
              <a:buSzPct val="100000"/>
              <a:defRPr sz="2400"/>
            </a:lvl9pPr>
          </a:lstStyle>
          <a:p/>
        </p:txBody>
      </p:sp>
      <p:sp>
        <p:nvSpPr>
          <p:cNvPr id="129" name="Shape 129"/>
          <p:cNvSpPr txBox="1"/>
          <p:nvPr>
            <p:ph idx="1" type="body"/>
          </p:nvPr>
        </p:nvSpPr>
        <p:spPr>
          <a:xfrm>
            <a:off x="311700" y="1389600"/>
            <a:ext cx="2808000" cy="3179400"/>
          </a:xfrm>
          <a:prstGeom prst="rect">
            <a:avLst/>
          </a:prstGeom>
        </p:spPr>
        <p:txBody>
          <a:bodyPr anchorCtr="0" anchor="t" bIns="91425" lIns="91425" rIns="91425" tIns="91425"/>
          <a:lstStyle>
            <a:lvl1pPr lvl="0" rtl="0">
              <a:spcBef>
                <a:spcPts val="0"/>
              </a:spcBef>
              <a:buSzPct val="100000"/>
              <a:defRPr sz="12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p:txBody>
      </p:sp>
      <p:sp>
        <p:nvSpPr>
          <p:cNvPr id="130" name="Shape 130"/>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chemeClr val="lt2"/>
        </a:solidFill>
      </p:bgPr>
    </p:bg>
    <p:spTree>
      <p:nvGrpSpPr>
        <p:cNvPr id="131" name="Shape 131"/>
        <p:cNvGrpSpPr/>
        <p:nvPr/>
      </p:nvGrpSpPr>
      <p:grpSpPr>
        <a:xfrm>
          <a:off x="0" y="0"/>
          <a:ext cx="0" cy="0"/>
          <a:chOff x="0" y="0"/>
          <a:chExt cx="0" cy="0"/>
        </a:xfrm>
      </p:grpSpPr>
      <p:sp>
        <p:nvSpPr>
          <p:cNvPr id="132" name="Shape 132"/>
          <p:cNvSpPr txBox="1"/>
          <p:nvPr>
            <p:ph type="title"/>
          </p:nvPr>
        </p:nvSpPr>
        <p:spPr>
          <a:xfrm>
            <a:off x="490250" y="526350"/>
            <a:ext cx="6227100" cy="4090800"/>
          </a:xfrm>
          <a:prstGeom prst="rect">
            <a:avLst/>
          </a:prstGeom>
        </p:spPr>
        <p:txBody>
          <a:bodyPr anchorCtr="0" anchor="ctr" bIns="91425" lIns="91425" rIns="91425" tIns="91425"/>
          <a:lstStyle>
            <a:lvl1pPr lvl="0" rtl="0">
              <a:spcBef>
                <a:spcPts val="0"/>
              </a:spcBef>
              <a:buClr>
                <a:schemeClr val="lt1"/>
              </a:buClr>
              <a:buSzPct val="100000"/>
              <a:defRPr sz="4800">
                <a:solidFill>
                  <a:schemeClr val="lt1"/>
                </a:solidFill>
              </a:defRPr>
            </a:lvl1pPr>
            <a:lvl2pPr lvl="1" rtl="0">
              <a:spcBef>
                <a:spcPts val="0"/>
              </a:spcBef>
              <a:buClr>
                <a:schemeClr val="lt1"/>
              </a:buClr>
              <a:buSzPct val="100000"/>
              <a:defRPr sz="4800">
                <a:solidFill>
                  <a:schemeClr val="lt1"/>
                </a:solidFill>
              </a:defRPr>
            </a:lvl2pPr>
            <a:lvl3pPr lvl="2" rtl="0">
              <a:spcBef>
                <a:spcPts val="0"/>
              </a:spcBef>
              <a:buClr>
                <a:schemeClr val="lt1"/>
              </a:buClr>
              <a:buSzPct val="100000"/>
              <a:defRPr sz="4800">
                <a:solidFill>
                  <a:schemeClr val="lt1"/>
                </a:solidFill>
              </a:defRPr>
            </a:lvl3pPr>
            <a:lvl4pPr lvl="3" rtl="0">
              <a:spcBef>
                <a:spcPts val="0"/>
              </a:spcBef>
              <a:buClr>
                <a:schemeClr val="lt1"/>
              </a:buClr>
              <a:buSzPct val="100000"/>
              <a:defRPr sz="4800">
                <a:solidFill>
                  <a:schemeClr val="lt1"/>
                </a:solidFill>
              </a:defRPr>
            </a:lvl4pPr>
            <a:lvl5pPr lvl="4" rtl="0">
              <a:spcBef>
                <a:spcPts val="0"/>
              </a:spcBef>
              <a:buClr>
                <a:schemeClr val="lt1"/>
              </a:buClr>
              <a:buSzPct val="100000"/>
              <a:defRPr sz="4800">
                <a:solidFill>
                  <a:schemeClr val="lt1"/>
                </a:solidFill>
              </a:defRPr>
            </a:lvl5pPr>
            <a:lvl6pPr lvl="5" rtl="0">
              <a:spcBef>
                <a:spcPts val="0"/>
              </a:spcBef>
              <a:buClr>
                <a:schemeClr val="lt1"/>
              </a:buClr>
              <a:buSzPct val="100000"/>
              <a:defRPr sz="4800">
                <a:solidFill>
                  <a:schemeClr val="lt1"/>
                </a:solidFill>
              </a:defRPr>
            </a:lvl6pPr>
            <a:lvl7pPr lvl="6" rtl="0">
              <a:spcBef>
                <a:spcPts val="0"/>
              </a:spcBef>
              <a:buClr>
                <a:schemeClr val="lt1"/>
              </a:buClr>
              <a:buSzPct val="100000"/>
              <a:defRPr sz="4800">
                <a:solidFill>
                  <a:schemeClr val="lt1"/>
                </a:solidFill>
              </a:defRPr>
            </a:lvl7pPr>
            <a:lvl8pPr lvl="7" rtl="0">
              <a:spcBef>
                <a:spcPts val="0"/>
              </a:spcBef>
              <a:buClr>
                <a:schemeClr val="lt1"/>
              </a:buClr>
              <a:buSzPct val="100000"/>
              <a:defRPr sz="4800">
                <a:solidFill>
                  <a:schemeClr val="lt1"/>
                </a:solidFill>
              </a:defRPr>
            </a:lvl8pPr>
            <a:lvl9pPr lvl="8" rtl="0">
              <a:spcBef>
                <a:spcPts val="0"/>
              </a:spcBef>
              <a:buClr>
                <a:schemeClr val="lt1"/>
              </a:buClr>
              <a:buSzPct val="100000"/>
              <a:defRPr sz="4800">
                <a:solidFill>
                  <a:schemeClr val="lt1"/>
                </a:solidFill>
              </a:defRPr>
            </a:lvl9pPr>
          </a:lstStyle>
          <a:p/>
        </p:txBody>
      </p:sp>
      <p:sp>
        <p:nvSpPr>
          <p:cNvPr id="133" name="Shape 133"/>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134" name="Shape 134"/>
        <p:cNvGrpSpPr/>
        <p:nvPr/>
      </p:nvGrpSpPr>
      <p:grpSpPr>
        <a:xfrm>
          <a:off x="0" y="0"/>
          <a:ext cx="0" cy="0"/>
          <a:chOff x="0" y="0"/>
          <a:chExt cx="0" cy="0"/>
        </a:xfrm>
      </p:grpSpPr>
      <p:sp>
        <p:nvSpPr>
          <p:cNvPr id="135" name="Shape 135"/>
          <p:cNvSpPr/>
          <p:nvPr/>
        </p:nvSpPr>
        <p:spPr>
          <a:xfrm>
            <a:off x="4572000" y="0"/>
            <a:ext cx="4572000" cy="51435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cxnSp>
        <p:nvCxnSpPr>
          <p:cNvPr id="136" name="Shape 136"/>
          <p:cNvCxnSpPr/>
          <p:nvPr/>
        </p:nvCxnSpPr>
        <p:spPr>
          <a:xfrm>
            <a:off x="5029675" y="4495500"/>
            <a:ext cx="468300" cy="0"/>
          </a:xfrm>
          <a:prstGeom prst="straightConnector1">
            <a:avLst/>
          </a:prstGeom>
          <a:noFill/>
          <a:ln cap="flat" cmpd="sng" w="19050">
            <a:solidFill>
              <a:schemeClr val="lt1"/>
            </a:solidFill>
            <a:prstDash val="solid"/>
            <a:round/>
            <a:headEnd len="med" w="med" type="none"/>
            <a:tailEnd len="med" w="med" type="none"/>
          </a:ln>
        </p:spPr>
      </p:cxnSp>
      <p:sp>
        <p:nvSpPr>
          <p:cNvPr id="137" name="Shape 137"/>
          <p:cNvSpPr txBox="1"/>
          <p:nvPr>
            <p:ph type="title"/>
          </p:nvPr>
        </p:nvSpPr>
        <p:spPr>
          <a:xfrm>
            <a:off x="265500" y="1081400"/>
            <a:ext cx="4045200" cy="1710300"/>
          </a:xfrm>
          <a:prstGeom prst="rect">
            <a:avLst/>
          </a:prstGeom>
        </p:spPr>
        <p:txBody>
          <a:bodyPr anchorCtr="0" anchor="b" bIns="91425" lIns="91425" rIns="91425" tIns="91425"/>
          <a:lstStyle>
            <a:lvl1pPr lvl="0" rtl="0" algn="ctr">
              <a:spcBef>
                <a:spcPts val="0"/>
              </a:spcBef>
              <a:buSzPct val="100000"/>
              <a:defRPr sz="4200"/>
            </a:lvl1pPr>
            <a:lvl2pPr lvl="1" rtl="0" algn="ctr">
              <a:spcBef>
                <a:spcPts val="0"/>
              </a:spcBef>
              <a:buSzPct val="100000"/>
              <a:defRPr sz="4200"/>
            </a:lvl2pPr>
            <a:lvl3pPr lvl="2" rtl="0" algn="ctr">
              <a:spcBef>
                <a:spcPts val="0"/>
              </a:spcBef>
              <a:buSzPct val="100000"/>
              <a:defRPr sz="4200"/>
            </a:lvl3pPr>
            <a:lvl4pPr lvl="3" rtl="0" algn="ctr">
              <a:spcBef>
                <a:spcPts val="0"/>
              </a:spcBef>
              <a:buSzPct val="100000"/>
              <a:defRPr sz="4200"/>
            </a:lvl4pPr>
            <a:lvl5pPr lvl="4" rtl="0" algn="ctr">
              <a:spcBef>
                <a:spcPts val="0"/>
              </a:spcBef>
              <a:buSzPct val="100000"/>
              <a:defRPr sz="4200"/>
            </a:lvl5pPr>
            <a:lvl6pPr lvl="5" rtl="0" algn="ctr">
              <a:spcBef>
                <a:spcPts val="0"/>
              </a:spcBef>
              <a:buSzPct val="100000"/>
              <a:defRPr sz="4200"/>
            </a:lvl6pPr>
            <a:lvl7pPr lvl="6" rtl="0" algn="ctr">
              <a:spcBef>
                <a:spcPts val="0"/>
              </a:spcBef>
              <a:buSzPct val="100000"/>
              <a:defRPr sz="4200"/>
            </a:lvl7pPr>
            <a:lvl8pPr lvl="7" rtl="0" algn="ctr">
              <a:spcBef>
                <a:spcPts val="0"/>
              </a:spcBef>
              <a:buSzPct val="100000"/>
              <a:defRPr sz="4200"/>
            </a:lvl8pPr>
            <a:lvl9pPr lvl="8" rtl="0" algn="ctr">
              <a:spcBef>
                <a:spcPts val="0"/>
              </a:spcBef>
              <a:buSzPct val="100000"/>
              <a:defRPr sz="4200"/>
            </a:lvl9pPr>
          </a:lstStyle>
          <a:p/>
        </p:txBody>
      </p:sp>
      <p:sp>
        <p:nvSpPr>
          <p:cNvPr id="138" name="Shape 138"/>
          <p:cNvSpPr txBox="1"/>
          <p:nvPr>
            <p:ph idx="1" type="subTitle"/>
          </p:nvPr>
        </p:nvSpPr>
        <p:spPr>
          <a:xfrm>
            <a:off x="265500" y="2845200"/>
            <a:ext cx="4045200" cy="1345500"/>
          </a:xfrm>
          <a:prstGeom prst="rect">
            <a:avLst/>
          </a:prstGeom>
        </p:spPr>
        <p:txBody>
          <a:bodyPr anchorCtr="0" anchor="t" bIns="91425" lIns="91425" rIns="91425" tIns="91425"/>
          <a:lstStyle>
            <a:lvl1pPr lvl="0" rtl="0" algn="ctr">
              <a:lnSpc>
                <a:spcPct val="100000"/>
              </a:lnSpc>
              <a:spcBef>
                <a:spcPts val="0"/>
              </a:spcBef>
              <a:spcAft>
                <a:spcPts val="0"/>
              </a:spcAft>
              <a:buClr>
                <a:schemeClr val="dk1"/>
              </a:buClr>
              <a:buSzPct val="100000"/>
              <a:buNone/>
              <a:defRPr sz="2100">
                <a:solidFill>
                  <a:schemeClr val="dk1"/>
                </a:solidFill>
              </a:defRPr>
            </a:lvl1pPr>
            <a:lvl2pPr lvl="1" rtl="0" algn="ctr">
              <a:lnSpc>
                <a:spcPct val="100000"/>
              </a:lnSpc>
              <a:spcBef>
                <a:spcPts val="0"/>
              </a:spcBef>
              <a:spcAft>
                <a:spcPts val="0"/>
              </a:spcAft>
              <a:buClr>
                <a:schemeClr val="dk1"/>
              </a:buClr>
              <a:buSzPct val="100000"/>
              <a:buNone/>
              <a:defRPr sz="2100">
                <a:solidFill>
                  <a:schemeClr val="dk1"/>
                </a:solidFill>
              </a:defRPr>
            </a:lvl2pPr>
            <a:lvl3pPr lvl="2" rtl="0" algn="ctr">
              <a:lnSpc>
                <a:spcPct val="100000"/>
              </a:lnSpc>
              <a:spcBef>
                <a:spcPts val="0"/>
              </a:spcBef>
              <a:spcAft>
                <a:spcPts val="0"/>
              </a:spcAft>
              <a:buClr>
                <a:schemeClr val="dk1"/>
              </a:buClr>
              <a:buSzPct val="100000"/>
              <a:buNone/>
              <a:defRPr sz="2100">
                <a:solidFill>
                  <a:schemeClr val="dk1"/>
                </a:solidFill>
              </a:defRPr>
            </a:lvl3pPr>
            <a:lvl4pPr lvl="3" rtl="0" algn="ctr">
              <a:lnSpc>
                <a:spcPct val="100000"/>
              </a:lnSpc>
              <a:spcBef>
                <a:spcPts val="0"/>
              </a:spcBef>
              <a:spcAft>
                <a:spcPts val="0"/>
              </a:spcAft>
              <a:buClr>
                <a:schemeClr val="dk1"/>
              </a:buClr>
              <a:buSzPct val="100000"/>
              <a:buNone/>
              <a:defRPr sz="2100">
                <a:solidFill>
                  <a:schemeClr val="dk1"/>
                </a:solidFill>
              </a:defRPr>
            </a:lvl4pPr>
            <a:lvl5pPr lvl="4" rtl="0" algn="ctr">
              <a:lnSpc>
                <a:spcPct val="100000"/>
              </a:lnSpc>
              <a:spcBef>
                <a:spcPts val="0"/>
              </a:spcBef>
              <a:spcAft>
                <a:spcPts val="0"/>
              </a:spcAft>
              <a:buClr>
                <a:schemeClr val="dk1"/>
              </a:buClr>
              <a:buSzPct val="100000"/>
              <a:buNone/>
              <a:defRPr sz="2100">
                <a:solidFill>
                  <a:schemeClr val="dk1"/>
                </a:solidFill>
              </a:defRPr>
            </a:lvl5pPr>
            <a:lvl6pPr lvl="5" rtl="0" algn="ctr">
              <a:lnSpc>
                <a:spcPct val="100000"/>
              </a:lnSpc>
              <a:spcBef>
                <a:spcPts val="0"/>
              </a:spcBef>
              <a:spcAft>
                <a:spcPts val="0"/>
              </a:spcAft>
              <a:buClr>
                <a:schemeClr val="dk1"/>
              </a:buClr>
              <a:buSzPct val="100000"/>
              <a:buNone/>
              <a:defRPr sz="2100">
                <a:solidFill>
                  <a:schemeClr val="dk1"/>
                </a:solidFill>
              </a:defRPr>
            </a:lvl6pPr>
            <a:lvl7pPr lvl="6" rtl="0" algn="ctr">
              <a:lnSpc>
                <a:spcPct val="100000"/>
              </a:lnSpc>
              <a:spcBef>
                <a:spcPts val="0"/>
              </a:spcBef>
              <a:spcAft>
                <a:spcPts val="0"/>
              </a:spcAft>
              <a:buClr>
                <a:schemeClr val="dk1"/>
              </a:buClr>
              <a:buSzPct val="100000"/>
              <a:buNone/>
              <a:defRPr sz="2100">
                <a:solidFill>
                  <a:schemeClr val="dk1"/>
                </a:solidFill>
              </a:defRPr>
            </a:lvl7pPr>
            <a:lvl8pPr lvl="7" rtl="0" algn="ctr">
              <a:lnSpc>
                <a:spcPct val="100000"/>
              </a:lnSpc>
              <a:spcBef>
                <a:spcPts val="0"/>
              </a:spcBef>
              <a:spcAft>
                <a:spcPts val="0"/>
              </a:spcAft>
              <a:buClr>
                <a:schemeClr val="dk1"/>
              </a:buClr>
              <a:buSzPct val="100000"/>
              <a:buNone/>
              <a:defRPr sz="2100">
                <a:solidFill>
                  <a:schemeClr val="dk1"/>
                </a:solidFill>
              </a:defRPr>
            </a:lvl8pPr>
            <a:lvl9pPr lvl="8" rtl="0" algn="ctr">
              <a:lnSpc>
                <a:spcPct val="100000"/>
              </a:lnSpc>
              <a:spcBef>
                <a:spcPts val="0"/>
              </a:spcBef>
              <a:spcAft>
                <a:spcPts val="0"/>
              </a:spcAft>
              <a:buClr>
                <a:schemeClr val="dk1"/>
              </a:buClr>
              <a:buSzPct val="100000"/>
              <a:buNone/>
              <a:defRPr sz="2100">
                <a:solidFill>
                  <a:schemeClr val="dk1"/>
                </a:solidFill>
              </a:defRPr>
            </a:lvl9pPr>
          </a:lstStyle>
          <a:p/>
        </p:txBody>
      </p:sp>
      <p:sp>
        <p:nvSpPr>
          <p:cNvPr id="139" name="Shape 139"/>
          <p:cNvSpPr txBox="1"/>
          <p:nvPr>
            <p:ph idx="2" type="body"/>
          </p:nvPr>
        </p:nvSpPr>
        <p:spPr>
          <a:xfrm>
            <a:off x="4939500" y="724200"/>
            <a:ext cx="3837000" cy="3695100"/>
          </a:xfrm>
          <a:prstGeom prst="rect">
            <a:avLst/>
          </a:prstGeom>
        </p:spPr>
        <p:txBody>
          <a:bodyPr anchorCtr="0" anchor="ctr" bIns="91425" lIns="91425" rIns="91425" tIns="91425"/>
          <a:lstStyle>
            <a:lvl1pPr lvl="0" rtl="0">
              <a:spcBef>
                <a:spcPts val="0"/>
              </a:spcBef>
              <a:buClr>
                <a:schemeClr val="lt1"/>
              </a:buClr>
              <a:defRPr>
                <a:solidFill>
                  <a:schemeClr val="lt1"/>
                </a:solidFill>
              </a:defRPr>
            </a:lvl1pPr>
            <a:lvl2pPr lvl="1" rtl="0">
              <a:spcBef>
                <a:spcPts val="0"/>
              </a:spcBef>
              <a:buClr>
                <a:schemeClr val="lt1"/>
              </a:buClr>
              <a:defRPr>
                <a:solidFill>
                  <a:schemeClr val="lt1"/>
                </a:solidFill>
              </a:defRPr>
            </a:lvl2pPr>
            <a:lvl3pPr lvl="2" rtl="0">
              <a:spcBef>
                <a:spcPts val="0"/>
              </a:spcBef>
              <a:buClr>
                <a:schemeClr val="lt1"/>
              </a:buClr>
              <a:defRPr>
                <a:solidFill>
                  <a:schemeClr val="lt1"/>
                </a:solidFill>
              </a:defRPr>
            </a:lvl3pPr>
            <a:lvl4pPr lvl="3" rtl="0">
              <a:spcBef>
                <a:spcPts val="0"/>
              </a:spcBef>
              <a:buClr>
                <a:schemeClr val="lt1"/>
              </a:buClr>
              <a:defRPr>
                <a:solidFill>
                  <a:schemeClr val="lt1"/>
                </a:solidFill>
              </a:defRPr>
            </a:lvl4pPr>
            <a:lvl5pPr lvl="4" rtl="0">
              <a:spcBef>
                <a:spcPts val="0"/>
              </a:spcBef>
              <a:buClr>
                <a:schemeClr val="lt1"/>
              </a:buClr>
              <a:defRPr>
                <a:solidFill>
                  <a:schemeClr val="lt1"/>
                </a:solidFill>
              </a:defRPr>
            </a:lvl5pPr>
            <a:lvl6pPr lvl="5" rtl="0">
              <a:spcBef>
                <a:spcPts val="0"/>
              </a:spcBef>
              <a:buClr>
                <a:schemeClr val="lt1"/>
              </a:buClr>
              <a:defRPr>
                <a:solidFill>
                  <a:schemeClr val="lt1"/>
                </a:solidFill>
              </a:defRPr>
            </a:lvl6pPr>
            <a:lvl7pPr lvl="6" rtl="0">
              <a:spcBef>
                <a:spcPts val="0"/>
              </a:spcBef>
              <a:buClr>
                <a:schemeClr val="lt1"/>
              </a:buClr>
              <a:defRPr>
                <a:solidFill>
                  <a:schemeClr val="lt1"/>
                </a:solidFill>
              </a:defRPr>
            </a:lvl7pPr>
            <a:lvl8pPr lvl="7" rtl="0">
              <a:spcBef>
                <a:spcPts val="0"/>
              </a:spcBef>
              <a:buClr>
                <a:schemeClr val="lt1"/>
              </a:buClr>
              <a:defRPr>
                <a:solidFill>
                  <a:schemeClr val="lt1"/>
                </a:solidFill>
              </a:defRPr>
            </a:lvl8pPr>
            <a:lvl9pPr lvl="8" rtl="0">
              <a:spcBef>
                <a:spcPts val="0"/>
              </a:spcBef>
              <a:buClr>
                <a:schemeClr val="lt1"/>
              </a:buClr>
              <a:defRPr>
                <a:solidFill>
                  <a:schemeClr val="lt1"/>
                </a:solidFill>
              </a:defRPr>
            </a:lvl9pPr>
          </a:lstStyle>
          <a:p/>
        </p:txBody>
      </p:sp>
      <p:sp>
        <p:nvSpPr>
          <p:cNvPr id="140" name="Shape 140"/>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141" name="Shape 141"/>
        <p:cNvGrpSpPr/>
        <p:nvPr/>
      </p:nvGrpSpPr>
      <p:grpSpPr>
        <a:xfrm>
          <a:off x="0" y="0"/>
          <a:ext cx="0" cy="0"/>
          <a:chOff x="0" y="0"/>
          <a:chExt cx="0" cy="0"/>
        </a:xfrm>
      </p:grpSpPr>
      <p:sp>
        <p:nvSpPr>
          <p:cNvPr id="142" name="Shape 142"/>
          <p:cNvSpPr txBox="1"/>
          <p:nvPr>
            <p:ph idx="1" type="body"/>
          </p:nvPr>
        </p:nvSpPr>
        <p:spPr>
          <a:xfrm>
            <a:off x="311700" y="4230575"/>
            <a:ext cx="5998800" cy="605100"/>
          </a:xfrm>
          <a:prstGeom prst="rect">
            <a:avLst/>
          </a:prstGeom>
        </p:spPr>
        <p:txBody>
          <a:bodyPr anchorCtr="0" anchor="ctr" bIns="91425" lIns="91425" rIns="91425" tIns="91425"/>
          <a:lstStyle>
            <a:lvl1pPr lvl="0" rtl="0">
              <a:lnSpc>
                <a:spcPct val="100000"/>
              </a:lnSpc>
              <a:spcBef>
                <a:spcPts val="0"/>
              </a:spcBef>
              <a:spcAft>
                <a:spcPts val="0"/>
              </a:spcAft>
              <a:buClr>
                <a:schemeClr val="dk1"/>
              </a:buClr>
              <a:buSzPct val="100000"/>
              <a:buFont typeface="Oswald"/>
              <a:buNone/>
              <a:defRPr sz="2100">
                <a:solidFill>
                  <a:schemeClr val="dk1"/>
                </a:solidFill>
                <a:latin typeface="Oswald"/>
                <a:ea typeface="Oswald"/>
                <a:cs typeface="Oswald"/>
                <a:sym typeface="Oswald"/>
              </a:defRPr>
            </a:lvl1pPr>
          </a:lstStyle>
          <a:p/>
        </p:txBody>
      </p:sp>
      <p:sp>
        <p:nvSpPr>
          <p:cNvPr id="143" name="Shape 143"/>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144" name="Shape 144"/>
        <p:cNvGrpSpPr/>
        <p:nvPr/>
      </p:nvGrpSpPr>
      <p:grpSpPr>
        <a:xfrm>
          <a:off x="0" y="0"/>
          <a:ext cx="0" cy="0"/>
          <a:chOff x="0" y="0"/>
          <a:chExt cx="0" cy="0"/>
        </a:xfrm>
      </p:grpSpPr>
      <p:sp>
        <p:nvSpPr>
          <p:cNvPr id="145" name="Shape 145"/>
          <p:cNvSpPr txBox="1"/>
          <p:nvPr>
            <p:ph type="title"/>
          </p:nvPr>
        </p:nvSpPr>
        <p:spPr>
          <a:xfrm>
            <a:off x="311700" y="1255275"/>
            <a:ext cx="8520600" cy="1890600"/>
          </a:xfrm>
          <a:prstGeom prst="rect">
            <a:avLst/>
          </a:prstGeom>
        </p:spPr>
        <p:txBody>
          <a:bodyPr anchorCtr="0" anchor="b" bIns="91425" lIns="91425" rIns="91425" tIns="91425"/>
          <a:lstStyle>
            <a:lvl1pPr lvl="0" rtl="0" algn="ctr">
              <a:spcBef>
                <a:spcPts val="0"/>
              </a:spcBef>
              <a:buSzPct val="100000"/>
              <a:defRPr sz="12000"/>
            </a:lvl1pPr>
            <a:lvl2pPr lvl="1" rtl="0" algn="ctr">
              <a:spcBef>
                <a:spcPts val="0"/>
              </a:spcBef>
              <a:buSzPct val="100000"/>
              <a:defRPr sz="12000"/>
            </a:lvl2pPr>
            <a:lvl3pPr lvl="2" rtl="0" algn="ctr">
              <a:spcBef>
                <a:spcPts val="0"/>
              </a:spcBef>
              <a:buSzPct val="100000"/>
              <a:defRPr sz="12000"/>
            </a:lvl3pPr>
            <a:lvl4pPr lvl="3" rtl="0" algn="ctr">
              <a:spcBef>
                <a:spcPts val="0"/>
              </a:spcBef>
              <a:buSzPct val="100000"/>
              <a:defRPr sz="12000"/>
            </a:lvl4pPr>
            <a:lvl5pPr lvl="4" rtl="0" algn="ctr">
              <a:spcBef>
                <a:spcPts val="0"/>
              </a:spcBef>
              <a:buSzPct val="100000"/>
              <a:defRPr sz="12000"/>
            </a:lvl5pPr>
            <a:lvl6pPr lvl="5" rtl="0" algn="ctr">
              <a:spcBef>
                <a:spcPts val="0"/>
              </a:spcBef>
              <a:buSzPct val="100000"/>
              <a:defRPr sz="12000"/>
            </a:lvl6pPr>
            <a:lvl7pPr lvl="6" rtl="0" algn="ctr">
              <a:spcBef>
                <a:spcPts val="0"/>
              </a:spcBef>
              <a:buSzPct val="100000"/>
              <a:defRPr sz="12000"/>
            </a:lvl7pPr>
            <a:lvl8pPr lvl="7" rtl="0" algn="ctr">
              <a:spcBef>
                <a:spcPts val="0"/>
              </a:spcBef>
              <a:buSzPct val="100000"/>
              <a:defRPr sz="12000"/>
            </a:lvl8pPr>
            <a:lvl9pPr lvl="8" rtl="0" algn="ctr">
              <a:spcBef>
                <a:spcPts val="0"/>
              </a:spcBef>
              <a:buSzPct val="100000"/>
              <a:defRPr sz="12000"/>
            </a:lvl9pPr>
          </a:lstStyle>
          <a:p/>
        </p:txBody>
      </p:sp>
      <p:sp>
        <p:nvSpPr>
          <p:cNvPr id="146" name="Shape 146"/>
          <p:cNvSpPr txBox="1"/>
          <p:nvPr>
            <p:ph idx="1" type="body"/>
          </p:nvPr>
        </p:nvSpPr>
        <p:spPr>
          <a:xfrm>
            <a:off x="311700" y="3228425"/>
            <a:ext cx="8520600" cy="1300800"/>
          </a:xfrm>
          <a:prstGeom prst="rect">
            <a:avLst/>
          </a:prstGeom>
        </p:spPr>
        <p:txBody>
          <a:bodyPr anchorCtr="0" anchor="t" bIns="91425" lIns="91425" rIns="91425" tIns="91425"/>
          <a:lstStyle>
            <a:lvl1pPr lvl="0" rtl="0" algn="ctr">
              <a:spcBef>
                <a:spcPts val="0"/>
              </a:spcBef>
              <a:defRPr/>
            </a:lvl1pPr>
            <a:lvl2pPr lvl="1" rtl="0" algn="ctr">
              <a:spcBef>
                <a:spcPts val="0"/>
              </a:spcBef>
              <a:defRPr/>
            </a:lvl2pPr>
            <a:lvl3pPr lvl="2" rtl="0" algn="ctr">
              <a:spcBef>
                <a:spcPts val="0"/>
              </a:spcBef>
              <a:defRPr/>
            </a:lvl3pPr>
            <a:lvl4pPr lvl="3" rtl="0" algn="ctr">
              <a:spcBef>
                <a:spcPts val="0"/>
              </a:spcBef>
              <a:defRPr/>
            </a:lvl4pPr>
            <a:lvl5pPr lvl="4" rtl="0" algn="ctr">
              <a:spcBef>
                <a:spcPts val="0"/>
              </a:spcBef>
              <a:defRPr/>
            </a:lvl5pPr>
            <a:lvl6pPr lvl="5" rtl="0" algn="ctr">
              <a:spcBef>
                <a:spcPts val="0"/>
              </a:spcBef>
              <a:defRPr/>
            </a:lvl6pPr>
            <a:lvl7pPr lvl="6" rtl="0" algn="ctr">
              <a:spcBef>
                <a:spcPts val="0"/>
              </a:spcBef>
              <a:defRPr/>
            </a:lvl7pPr>
            <a:lvl8pPr lvl="7" rtl="0" algn="ctr">
              <a:spcBef>
                <a:spcPts val="0"/>
              </a:spcBef>
              <a:defRPr/>
            </a:lvl8pPr>
            <a:lvl9pPr lvl="8" rtl="0" algn="ctr">
              <a:spcBef>
                <a:spcPts val="0"/>
              </a:spcBef>
              <a:defRPr/>
            </a:lvl9pPr>
          </a:lstStyle>
          <a:p/>
        </p:txBody>
      </p:sp>
      <p:sp>
        <p:nvSpPr>
          <p:cNvPr id="147" name="Shape 147"/>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148" name="Shape 148"/>
        <p:cNvGrpSpPr/>
        <p:nvPr/>
      </p:nvGrpSpPr>
      <p:grpSpPr>
        <a:xfrm>
          <a:off x="0" y="0"/>
          <a:ext cx="0" cy="0"/>
          <a:chOff x="0" y="0"/>
          <a:chExt cx="0" cy="0"/>
        </a:xfrm>
      </p:grpSpPr>
      <p:sp>
        <p:nvSpPr>
          <p:cNvPr id="149" name="Shape 149"/>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4" name="Shape 2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7" name="Shape 2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1" name="Shape 3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rIns="91425"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34" name="Shape 3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5"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39" name="Shape 39"/>
          <p:cNvSpPr txBox="1"/>
          <p:nvPr>
            <p:ph idx="2" type="body"/>
          </p:nvPr>
        </p:nvSpPr>
        <p:spPr>
          <a:xfrm>
            <a:off x="4939500" y="724075"/>
            <a:ext cx="3837000" cy="3695100"/>
          </a:xfrm>
          <a:prstGeom prst="rect">
            <a:avLst/>
          </a:prstGeom>
        </p:spPr>
        <p:txBody>
          <a:bodyPr anchorCtr="0" anchor="ctr"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0" name="Shape 4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
        <p:nvSpPr>
          <p:cNvPr id="43" name="Shape 4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2.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2" Type="http://schemas.openxmlformats.org/officeDocument/2006/relationships/theme" Target="../theme/theme3.xml"/><Relationship Id="rId9" Type="http://schemas.openxmlformats.org/officeDocument/2006/relationships/slideLayout" Target="../slideLayouts/slideLayout31.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tIns="91425"/>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dk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0" name="Shape 50"/>
        <p:cNvGrpSpPr/>
        <p:nvPr/>
      </p:nvGrpSpPr>
      <p:grpSpPr>
        <a:xfrm>
          <a:off x="0" y="0"/>
          <a:ext cx="0" cy="0"/>
          <a:chOff x="0" y="0"/>
          <a:chExt cx="0" cy="0"/>
        </a:xfrm>
      </p:grpSpPr>
      <p:sp>
        <p:nvSpPr>
          <p:cNvPr id="51" name="Shape 51"/>
          <p:cNvSpPr txBox="1"/>
          <p:nvPr>
            <p:ph type="title"/>
          </p:nvPr>
        </p:nvSpPr>
        <p:spPr>
          <a:xfrm>
            <a:off x="311700" y="445025"/>
            <a:ext cx="8520600" cy="572700"/>
          </a:xfrm>
          <a:prstGeom prst="rect">
            <a:avLst/>
          </a:prstGeom>
          <a:noFill/>
          <a:ln>
            <a:noFill/>
          </a:ln>
        </p:spPr>
        <p:txBody>
          <a:bodyPr anchorCtr="0" anchor="t" bIns="91425" lIns="91425" rIns="91425" tIns="91425"/>
          <a:lstStyle>
            <a:lvl1pPr lvl="0" rtl="0">
              <a:spcBef>
                <a:spcPts val="0"/>
              </a:spcBef>
              <a:buClr>
                <a:schemeClr val="dk1"/>
              </a:buClr>
              <a:buSzPct val="100000"/>
              <a:buFont typeface="Oswald"/>
              <a:buNone/>
              <a:defRPr sz="3000">
                <a:solidFill>
                  <a:schemeClr val="dk1"/>
                </a:solidFill>
                <a:latin typeface="Oswald"/>
                <a:ea typeface="Oswald"/>
                <a:cs typeface="Oswald"/>
                <a:sym typeface="Oswald"/>
              </a:defRPr>
            </a:lvl1pPr>
            <a:lvl2pPr lvl="1" rtl="0">
              <a:spcBef>
                <a:spcPts val="0"/>
              </a:spcBef>
              <a:buClr>
                <a:schemeClr val="dk1"/>
              </a:buClr>
              <a:buSzPct val="100000"/>
              <a:buFont typeface="Oswald"/>
              <a:buNone/>
              <a:defRPr sz="3000">
                <a:solidFill>
                  <a:schemeClr val="dk1"/>
                </a:solidFill>
                <a:latin typeface="Oswald"/>
                <a:ea typeface="Oswald"/>
                <a:cs typeface="Oswald"/>
                <a:sym typeface="Oswald"/>
              </a:defRPr>
            </a:lvl2pPr>
            <a:lvl3pPr lvl="2" rtl="0">
              <a:spcBef>
                <a:spcPts val="0"/>
              </a:spcBef>
              <a:buClr>
                <a:schemeClr val="dk1"/>
              </a:buClr>
              <a:buSzPct val="100000"/>
              <a:buFont typeface="Oswald"/>
              <a:buNone/>
              <a:defRPr sz="3000">
                <a:solidFill>
                  <a:schemeClr val="dk1"/>
                </a:solidFill>
                <a:latin typeface="Oswald"/>
                <a:ea typeface="Oswald"/>
                <a:cs typeface="Oswald"/>
                <a:sym typeface="Oswald"/>
              </a:defRPr>
            </a:lvl3pPr>
            <a:lvl4pPr lvl="3" rtl="0">
              <a:spcBef>
                <a:spcPts val="0"/>
              </a:spcBef>
              <a:buClr>
                <a:schemeClr val="dk1"/>
              </a:buClr>
              <a:buSzPct val="100000"/>
              <a:buFont typeface="Oswald"/>
              <a:buNone/>
              <a:defRPr sz="3000">
                <a:solidFill>
                  <a:schemeClr val="dk1"/>
                </a:solidFill>
                <a:latin typeface="Oswald"/>
                <a:ea typeface="Oswald"/>
                <a:cs typeface="Oswald"/>
                <a:sym typeface="Oswald"/>
              </a:defRPr>
            </a:lvl4pPr>
            <a:lvl5pPr lvl="4" rtl="0">
              <a:spcBef>
                <a:spcPts val="0"/>
              </a:spcBef>
              <a:buClr>
                <a:schemeClr val="dk1"/>
              </a:buClr>
              <a:buSzPct val="100000"/>
              <a:buFont typeface="Oswald"/>
              <a:buNone/>
              <a:defRPr sz="3000">
                <a:solidFill>
                  <a:schemeClr val="dk1"/>
                </a:solidFill>
                <a:latin typeface="Oswald"/>
                <a:ea typeface="Oswald"/>
                <a:cs typeface="Oswald"/>
                <a:sym typeface="Oswald"/>
              </a:defRPr>
            </a:lvl5pPr>
            <a:lvl6pPr lvl="5" rtl="0">
              <a:spcBef>
                <a:spcPts val="0"/>
              </a:spcBef>
              <a:buClr>
                <a:schemeClr val="dk1"/>
              </a:buClr>
              <a:buSzPct val="100000"/>
              <a:buFont typeface="Oswald"/>
              <a:buNone/>
              <a:defRPr sz="3000">
                <a:solidFill>
                  <a:schemeClr val="dk1"/>
                </a:solidFill>
                <a:latin typeface="Oswald"/>
                <a:ea typeface="Oswald"/>
                <a:cs typeface="Oswald"/>
                <a:sym typeface="Oswald"/>
              </a:defRPr>
            </a:lvl6pPr>
            <a:lvl7pPr lvl="6" rtl="0">
              <a:spcBef>
                <a:spcPts val="0"/>
              </a:spcBef>
              <a:buClr>
                <a:schemeClr val="dk1"/>
              </a:buClr>
              <a:buSzPct val="100000"/>
              <a:buFont typeface="Oswald"/>
              <a:buNone/>
              <a:defRPr sz="3000">
                <a:solidFill>
                  <a:schemeClr val="dk1"/>
                </a:solidFill>
                <a:latin typeface="Oswald"/>
                <a:ea typeface="Oswald"/>
                <a:cs typeface="Oswald"/>
                <a:sym typeface="Oswald"/>
              </a:defRPr>
            </a:lvl7pPr>
            <a:lvl8pPr lvl="7" rtl="0">
              <a:spcBef>
                <a:spcPts val="0"/>
              </a:spcBef>
              <a:buClr>
                <a:schemeClr val="dk1"/>
              </a:buClr>
              <a:buSzPct val="100000"/>
              <a:buFont typeface="Oswald"/>
              <a:buNone/>
              <a:defRPr sz="3000">
                <a:solidFill>
                  <a:schemeClr val="dk1"/>
                </a:solidFill>
                <a:latin typeface="Oswald"/>
                <a:ea typeface="Oswald"/>
                <a:cs typeface="Oswald"/>
                <a:sym typeface="Oswald"/>
              </a:defRPr>
            </a:lvl8pPr>
            <a:lvl9pPr lvl="8" rtl="0">
              <a:spcBef>
                <a:spcPts val="0"/>
              </a:spcBef>
              <a:buClr>
                <a:schemeClr val="dk1"/>
              </a:buClr>
              <a:buSzPct val="100000"/>
              <a:buFont typeface="Oswald"/>
              <a:buNone/>
              <a:defRPr sz="3000">
                <a:solidFill>
                  <a:schemeClr val="dk1"/>
                </a:solidFill>
                <a:latin typeface="Oswald"/>
                <a:ea typeface="Oswald"/>
                <a:cs typeface="Oswald"/>
                <a:sym typeface="Oswald"/>
              </a:defRPr>
            </a:lvl9pPr>
          </a:lstStyle>
          <a:p/>
        </p:txBody>
      </p:sp>
      <p:sp>
        <p:nvSpPr>
          <p:cNvPr id="52" name="Shape 52"/>
          <p:cNvSpPr txBox="1"/>
          <p:nvPr>
            <p:ph idx="1" type="body"/>
          </p:nvPr>
        </p:nvSpPr>
        <p:spPr>
          <a:xfrm>
            <a:off x="311700" y="1152475"/>
            <a:ext cx="8520600" cy="3416400"/>
          </a:xfrm>
          <a:prstGeom prst="rect">
            <a:avLst/>
          </a:prstGeom>
          <a:noFill/>
          <a:ln>
            <a:noFill/>
          </a:ln>
        </p:spPr>
        <p:txBody>
          <a:bodyPr anchorCtr="0" anchor="t" bIns="91425" lIns="91425" rIns="91425" tIns="91425"/>
          <a:lstStyle>
            <a:lvl1pPr lvl="0" rtl="0">
              <a:lnSpc>
                <a:spcPct val="115000"/>
              </a:lnSpc>
              <a:spcBef>
                <a:spcPts val="0"/>
              </a:spcBef>
              <a:spcAft>
                <a:spcPts val="1600"/>
              </a:spcAft>
              <a:buClr>
                <a:schemeClr val="accent3"/>
              </a:buClr>
              <a:buSzPct val="100000"/>
              <a:buFont typeface="Average"/>
              <a:defRPr sz="1800">
                <a:solidFill>
                  <a:schemeClr val="accent3"/>
                </a:solidFill>
                <a:latin typeface="Average"/>
                <a:ea typeface="Average"/>
                <a:cs typeface="Average"/>
                <a:sym typeface="Average"/>
              </a:defRPr>
            </a:lvl1pPr>
            <a:lvl2pPr lvl="1" rtl="0">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2pPr>
            <a:lvl3pPr lvl="2" rtl="0">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3pPr>
            <a:lvl4pPr lvl="3" rtl="0">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4pPr>
            <a:lvl5pPr lvl="4" rtl="0">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5pPr>
            <a:lvl6pPr lvl="5" rtl="0">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6pPr>
            <a:lvl7pPr lvl="6" rtl="0">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7pPr>
            <a:lvl8pPr lvl="7" rtl="0">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8pPr>
            <a:lvl9pPr lvl="8" rtl="0">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9pPr>
          </a:lstStyle>
          <a:p/>
        </p:txBody>
      </p:sp>
      <p:sp>
        <p:nvSpPr>
          <p:cNvPr id="53" name="Shape 53"/>
          <p:cNvSpPr txBox="1"/>
          <p:nvPr>
            <p:ph idx="12" type="sldNum"/>
          </p:nvPr>
        </p:nvSpPr>
        <p:spPr>
          <a:xfrm>
            <a:off x="8490250" y="4681009"/>
            <a:ext cx="548700" cy="393600"/>
          </a:xfrm>
          <a:prstGeom prst="rect">
            <a:avLst/>
          </a:prstGeom>
          <a:noFill/>
          <a:ln>
            <a:noFill/>
          </a:ln>
        </p:spPr>
        <p:txBody>
          <a:bodyPr anchorCtr="0" anchor="ctr" bIns="91425" lIns="91425" rIns="91425" tIns="91425">
            <a:noAutofit/>
          </a:bodyPr>
          <a:lstStyle/>
          <a:p>
            <a:pPr lvl="0" rtl="0" algn="r">
              <a:spcBef>
                <a:spcPts val="0"/>
              </a:spcBef>
              <a:buNone/>
            </a:pPr>
            <a:fld id="{00000000-1234-1234-1234-123412341234}" type="slidenum">
              <a:rPr lang="en" sz="1000">
                <a:solidFill>
                  <a:schemeClr val="accent3"/>
                </a:solidFill>
                <a:latin typeface="Average"/>
                <a:ea typeface="Average"/>
                <a:cs typeface="Average"/>
                <a:sym typeface="Average"/>
              </a:rPr>
              <a:t>‹#›</a:t>
            </a:fld>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00" name="Shape 100"/>
        <p:cNvGrpSpPr/>
        <p:nvPr/>
      </p:nvGrpSpPr>
      <p:grpSpPr>
        <a:xfrm>
          <a:off x="0" y="0"/>
          <a:ext cx="0" cy="0"/>
          <a:chOff x="0" y="0"/>
          <a:chExt cx="0" cy="0"/>
        </a:xfrm>
      </p:grpSpPr>
      <p:sp>
        <p:nvSpPr>
          <p:cNvPr id="101" name="Shape 101"/>
          <p:cNvSpPr txBox="1"/>
          <p:nvPr>
            <p:ph type="title"/>
          </p:nvPr>
        </p:nvSpPr>
        <p:spPr>
          <a:xfrm>
            <a:off x="311700" y="445025"/>
            <a:ext cx="8520600" cy="572700"/>
          </a:xfrm>
          <a:prstGeom prst="rect">
            <a:avLst/>
          </a:prstGeom>
          <a:noFill/>
          <a:ln>
            <a:noFill/>
          </a:ln>
        </p:spPr>
        <p:txBody>
          <a:bodyPr anchorCtr="0" anchor="t" bIns="91425" lIns="91425" rIns="91425" tIns="91425"/>
          <a:lstStyle>
            <a:lvl1pPr lvl="0" rtl="0">
              <a:spcBef>
                <a:spcPts val="0"/>
              </a:spcBef>
              <a:buClr>
                <a:schemeClr val="dk1"/>
              </a:buClr>
              <a:buSzPct val="100000"/>
              <a:buFont typeface="Oswald"/>
              <a:buNone/>
              <a:defRPr sz="3000">
                <a:solidFill>
                  <a:schemeClr val="dk1"/>
                </a:solidFill>
                <a:latin typeface="Oswald"/>
                <a:ea typeface="Oswald"/>
                <a:cs typeface="Oswald"/>
                <a:sym typeface="Oswald"/>
              </a:defRPr>
            </a:lvl1pPr>
            <a:lvl2pPr lvl="1" rtl="0">
              <a:spcBef>
                <a:spcPts val="0"/>
              </a:spcBef>
              <a:buClr>
                <a:schemeClr val="dk1"/>
              </a:buClr>
              <a:buSzPct val="100000"/>
              <a:buFont typeface="Oswald"/>
              <a:buNone/>
              <a:defRPr sz="3000">
                <a:solidFill>
                  <a:schemeClr val="dk1"/>
                </a:solidFill>
                <a:latin typeface="Oswald"/>
                <a:ea typeface="Oswald"/>
                <a:cs typeface="Oswald"/>
                <a:sym typeface="Oswald"/>
              </a:defRPr>
            </a:lvl2pPr>
            <a:lvl3pPr lvl="2" rtl="0">
              <a:spcBef>
                <a:spcPts val="0"/>
              </a:spcBef>
              <a:buClr>
                <a:schemeClr val="dk1"/>
              </a:buClr>
              <a:buSzPct val="100000"/>
              <a:buFont typeface="Oswald"/>
              <a:buNone/>
              <a:defRPr sz="3000">
                <a:solidFill>
                  <a:schemeClr val="dk1"/>
                </a:solidFill>
                <a:latin typeface="Oswald"/>
                <a:ea typeface="Oswald"/>
                <a:cs typeface="Oswald"/>
                <a:sym typeface="Oswald"/>
              </a:defRPr>
            </a:lvl3pPr>
            <a:lvl4pPr lvl="3" rtl="0">
              <a:spcBef>
                <a:spcPts val="0"/>
              </a:spcBef>
              <a:buClr>
                <a:schemeClr val="dk1"/>
              </a:buClr>
              <a:buSzPct val="100000"/>
              <a:buFont typeface="Oswald"/>
              <a:buNone/>
              <a:defRPr sz="3000">
                <a:solidFill>
                  <a:schemeClr val="dk1"/>
                </a:solidFill>
                <a:latin typeface="Oswald"/>
                <a:ea typeface="Oswald"/>
                <a:cs typeface="Oswald"/>
                <a:sym typeface="Oswald"/>
              </a:defRPr>
            </a:lvl4pPr>
            <a:lvl5pPr lvl="4" rtl="0">
              <a:spcBef>
                <a:spcPts val="0"/>
              </a:spcBef>
              <a:buClr>
                <a:schemeClr val="dk1"/>
              </a:buClr>
              <a:buSzPct val="100000"/>
              <a:buFont typeface="Oswald"/>
              <a:buNone/>
              <a:defRPr sz="3000">
                <a:solidFill>
                  <a:schemeClr val="dk1"/>
                </a:solidFill>
                <a:latin typeface="Oswald"/>
                <a:ea typeface="Oswald"/>
                <a:cs typeface="Oswald"/>
                <a:sym typeface="Oswald"/>
              </a:defRPr>
            </a:lvl5pPr>
            <a:lvl6pPr lvl="5" rtl="0">
              <a:spcBef>
                <a:spcPts val="0"/>
              </a:spcBef>
              <a:buClr>
                <a:schemeClr val="dk1"/>
              </a:buClr>
              <a:buSzPct val="100000"/>
              <a:buFont typeface="Oswald"/>
              <a:buNone/>
              <a:defRPr sz="3000">
                <a:solidFill>
                  <a:schemeClr val="dk1"/>
                </a:solidFill>
                <a:latin typeface="Oswald"/>
                <a:ea typeface="Oswald"/>
                <a:cs typeface="Oswald"/>
                <a:sym typeface="Oswald"/>
              </a:defRPr>
            </a:lvl6pPr>
            <a:lvl7pPr lvl="6" rtl="0">
              <a:spcBef>
                <a:spcPts val="0"/>
              </a:spcBef>
              <a:buClr>
                <a:schemeClr val="dk1"/>
              </a:buClr>
              <a:buSzPct val="100000"/>
              <a:buFont typeface="Oswald"/>
              <a:buNone/>
              <a:defRPr sz="3000">
                <a:solidFill>
                  <a:schemeClr val="dk1"/>
                </a:solidFill>
                <a:latin typeface="Oswald"/>
                <a:ea typeface="Oswald"/>
                <a:cs typeface="Oswald"/>
                <a:sym typeface="Oswald"/>
              </a:defRPr>
            </a:lvl7pPr>
            <a:lvl8pPr lvl="7" rtl="0">
              <a:spcBef>
                <a:spcPts val="0"/>
              </a:spcBef>
              <a:buClr>
                <a:schemeClr val="dk1"/>
              </a:buClr>
              <a:buSzPct val="100000"/>
              <a:buFont typeface="Oswald"/>
              <a:buNone/>
              <a:defRPr sz="3000">
                <a:solidFill>
                  <a:schemeClr val="dk1"/>
                </a:solidFill>
                <a:latin typeface="Oswald"/>
                <a:ea typeface="Oswald"/>
                <a:cs typeface="Oswald"/>
                <a:sym typeface="Oswald"/>
              </a:defRPr>
            </a:lvl8pPr>
            <a:lvl9pPr lvl="8" rtl="0">
              <a:spcBef>
                <a:spcPts val="0"/>
              </a:spcBef>
              <a:buClr>
                <a:schemeClr val="dk1"/>
              </a:buClr>
              <a:buSzPct val="100000"/>
              <a:buFont typeface="Oswald"/>
              <a:buNone/>
              <a:defRPr sz="3000">
                <a:solidFill>
                  <a:schemeClr val="dk1"/>
                </a:solidFill>
                <a:latin typeface="Oswald"/>
                <a:ea typeface="Oswald"/>
                <a:cs typeface="Oswald"/>
                <a:sym typeface="Oswald"/>
              </a:defRPr>
            </a:lvl9pPr>
          </a:lstStyle>
          <a:p/>
        </p:txBody>
      </p:sp>
      <p:sp>
        <p:nvSpPr>
          <p:cNvPr id="102" name="Shape 102"/>
          <p:cNvSpPr txBox="1"/>
          <p:nvPr>
            <p:ph idx="1" type="body"/>
          </p:nvPr>
        </p:nvSpPr>
        <p:spPr>
          <a:xfrm>
            <a:off x="311700" y="1152475"/>
            <a:ext cx="8520600" cy="3416400"/>
          </a:xfrm>
          <a:prstGeom prst="rect">
            <a:avLst/>
          </a:prstGeom>
          <a:noFill/>
          <a:ln>
            <a:noFill/>
          </a:ln>
        </p:spPr>
        <p:txBody>
          <a:bodyPr anchorCtr="0" anchor="t" bIns="91425" lIns="91425" rIns="91425" tIns="91425"/>
          <a:lstStyle>
            <a:lvl1pPr lvl="0" rtl="0">
              <a:lnSpc>
                <a:spcPct val="115000"/>
              </a:lnSpc>
              <a:spcBef>
                <a:spcPts val="0"/>
              </a:spcBef>
              <a:spcAft>
                <a:spcPts val="1600"/>
              </a:spcAft>
              <a:buClr>
                <a:schemeClr val="accent3"/>
              </a:buClr>
              <a:buSzPct val="100000"/>
              <a:buFont typeface="Average"/>
              <a:defRPr sz="1800">
                <a:solidFill>
                  <a:schemeClr val="accent3"/>
                </a:solidFill>
                <a:latin typeface="Average"/>
                <a:ea typeface="Average"/>
                <a:cs typeface="Average"/>
                <a:sym typeface="Average"/>
              </a:defRPr>
            </a:lvl1pPr>
            <a:lvl2pPr lvl="1" rtl="0">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2pPr>
            <a:lvl3pPr lvl="2" rtl="0">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3pPr>
            <a:lvl4pPr lvl="3" rtl="0">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4pPr>
            <a:lvl5pPr lvl="4" rtl="0">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5pPr>
            <a:lvl6pPr lvl="5" rtl="0">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6pPr>
            <a:lvl7pPr lvl="6" rtl="0">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7pPr>
            <a:lvl8pPr lvl="7" rtl="0">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8pPr>
            <a:lvl9pPr lvl="8" rtl="0">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9pPr>
          </a:lstStyle>
          <a:p/>
        </p:txBody>
      </p:sp>
      <p:sp>
        <p:nvSpPr>
          <p:cNvPr id="103" name="Shape 103"/>
          <p:cNvSpPr txBox="1"/>
          <p:nvPr>
            <p:ph idx="12" type="sldNum"/>
          </p:nvPr>
        </p:nvSpPr>
        <p:spPr>
          <a:xfrm>
            <a:off x="8490250" y="4681009"/>
            <a:ext cx="548700" cy="393600"/>
          </a:xfrm>
          <a:prstGeom prst="rect">
            <a:avLst/>
          </a:prstGeom>
          <a:noFill/>
          <a:ln>
            <a:noFill/>
          </a:ln>
        </p:spPr>
        <p:txBody>
          <a:bodyPr anchorCtr="0" anchor="ctr" bIns="91425" lIns="91425" rIns="91425" tIns="91425">
            <a:noAutofit/>
          </a:bodyPr>
          <a:lstStyle/>
          <a:p>
            <a:pPr lvl="0" rtl="0" algn="r">
              <a:spcBef>
                <a:spcPts val="0"/>
              </a:spcBef>
              <a:buNone/>
            </a:pPr>
            <a:fld id="{00000000-1234-1234-1234-123412341234}" type="slidenum">
              <a:rPr lang="en" sz="1000">
                <a:solidFill>
                  <a:schemeClr val="accent3"/>
                </a:solidFill>
                <a:latin typeface="Average"/>
                <a:ea typeface="Average"/>
                <a:cs typeface="Average"/>
                <a:sym typeface="Average"/>
              </a:rPr>
              <a:t>‹#›</a:t>
            </a:fld>
          </a:p>
        </p:txBody>
      </p:sp>
    </p:spTree>
  </p:cSld>
  <p:clrMap accent1="accent1" accent2="accent2" accent3="accent3" accent4="accent4" accent5="accent5" accent6="accent6" bg1="lt1" bg2="dk2" tx1="dk1" tx2="lt2" folHlink="folHlink" hlink="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xml"/><Relationship Id="rId3" Type="http://schemas.openxmlformats.org/officeDocument/2006/relationships/image" Target="../media/image00.png"/><Relationship Id="rId4" Type="http://schemas.openxmlformats.org/officeDocument/2006/relationships/image" Target="../media/image03.jpg"/><Relationship Id="rId5" Type="http://schemas.openxmlformats.org/officeDocument/2006/relationships/image" Target="../media/image06.jpg"/><Relationship Id="rId6" Type="http://schemas.openxmlformats.org/officeDocument/2006/relationships/image" Target="../media/image08.jpg"/><Relationship Id="rId7" Type="http://schemas.openxmlformats.org/officeDocument/2006/relationships/image" Target="../media/image0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2.xml"/><Relationship Id="rId3" Type="http://schemas.openxmlformats.org/officeDocument/2006/relationships/image" Target="../media/image02.png"/><Relationship Id="rId4" Type="http://schemas.openxmlformats.org/officeDocument/2006/relationships/image" Target="../media/image05.jpg"/><Relationship Id="rId5" Type="http://schemas.openxmlformats.org/officeDocument/2006/relationships/image" Target="../media/image07.jpg"/><Relationship Id="rId6" Type="http://schemas.openxmlformats.org/officeDocument/2006/relationships/image" Target="../media/image09.jpg"/><Relationship Id="rId7" Type="http://schemas.openxmlformats.org/officeDocument/2006/relationships/image" Target="../media/image0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3" name="Shape 153"/>
        <p:cNvGrpSpPr/>
        <p:nvPr/>
      </p:nvGrpSpPr>
      <p:grpSpPr>
        <a:xfrm>
          <a:off x="0" y="0"/>
          <a:ext cx="0" cy="0"/>
          <a:chOff x="0" y="0"/>
          <a:chExt cx="0" cy="0"/>
        </a:xfrm>
      </p:grpSpPr>
      <p:sp>
        <p:nvSpPr>
          <p:cNvPr id="154" name="Shape 154"/>
          <p:cNvSpPr/>
          <p:nvPr/>
        </p:nvSpPr>
        <p:spPr>
          <a:xfrm>
            <a:off x="-8550" y="0"/>
            <a:ext cx="9161100" cy="25326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155" name="Shape 155"/>
          <p:cNvSpPr txBox="1"/>
          <p:nvPr/>
        </p:nvSpPr>
        <p:spPr>
          <a:xfrm>
            <a:off x="1576537" y="223775"/>
            <a:ext cx="1365900" cy="326700"/>
          </a:xfrm>
          <a:prstGeom prst="rect">
            <a:avLst/>
          </a:prstGeom>
          <a:noFill/>
          <a:ln>
            <a:noFill/>
          </a:ln>
        </p:spPr>
        <p:txBody>
          <a:bodyPr anchorCtr="0" anchor="t" bIns="91425" lIns="91425" rIns="91425" tIns="91425">
            <a:noAutofit/>
          </a:bodyPr>
          <a:lstStyle/>
          <a:p>
            <a:pPr lvl="0" rtl="0" algn="l">
              <a:lnSpc>
                <a:spcPct val="115000"/>
              </a:lnSpc>
              <a:spcBef>
                <a:spcPts val="0"/>
              </a:spcBef>
              <a:spcAft>
                <a:spcPts val="1600"/>
              </a:spcAft>
              <a:buNone/>
            </a:pPr>
            <a:r>
              <a:rPr b="1" lang="en" sz="1200">
                <a:solidFill>
                  <a:srgbClr val="F58024"/>
                </a:solidFill>
                <a:latin typeface="Open Sans"/>
                <a:ea typeface="Open Sans"/>
                <a:cs typeface="Open Sans"/>
                <a:sym typeface="Open Sans"/>
              </a:rPr>
              <a:t>Chris Rush</a:t>
            </a:r>
          </a:p>
        </p:txBody>
      </p:sp>
      <p:sp>
        <p:nvSpPr>
          <p:cNvPr id="156" name="Shape 156"/>
          <p:cNvSpPr txBox="1"/>
          <p:nvPr/>
        </p:nvSpPr>
        <p:spPr>
          <a:xfrm>
            <a:off x="1576550" y="1326025"/>
            <a:ext cx="1714800" cy="326700"/>
          </a:xfrm>
          <a:prstGeom prst="rect">
            <a:avLst/>
          </a:prstGeom>
          <a:noFill/>
          <a:ln>
            <a:noFill/>
          </a:ln>
        </p:spPr>
        <p:txBody>
          <a:bodyPr anchorCtr="0" anchor="t" bIns="91425" lIns="91425" rIns="91425" tIns="91425">
            <a:noAutofit/>
          </a:bodyPr>
          <a:lstStyle/>
          <a:p>
            <a:pPr lvl="0" rtl="0">
              <a:lnSpc>
                <a:spcPct val="115000"/>
              </a:lnSpc>
              <a:spcBef>
                <a:spcPts val="0"/>
              </a:spcBef>
              <a:spcAft>
                <a:spcPts val="1600"/>
              </a:spcAft>
              <a:buNone/>
            </a:pPr>
            <a:r>
              <a:rPr b="1" lang="en" sz="1200">
                <a:solidFill>
                  <a:srgbClr val="F58024"/>
                </a:solidFill>
                <a:latin typeface="Open Sans"/>
                <a:ea typeface="Open Sans"/>
                <a:cs typeface="Open Sans"/>
                <a:sym typeface="Open Sans"/>
              </a:rPr>
              <a:t>Michelle Thompson </a:t>
            </a:r>
          </a:p>
          <a:p>
            <a:pPr lvl="0" rtl="0" algn="ctr">
              <a:lnSpc>
                <a:spcPct val="115000"/>
              </a:lnSpc>
              <a:spcBef>
                <a:spcPts val="0"/>
              </a:spcBef>
              <a:spcAft>
                <a:spcPts val="1600"/>
              </a:spcAft>
              <a:buNone/>
            </a:pPr>
            <a:r>
              <a:rPr b="1" lang="en" sz="1300">
                <a:solidFill>
                  <a:srgbClr val="F58024"/>
                </a:solidFill>
                <a:latin typeface="Open Sans"/>
                <a:ea typeface="Open Sans"/>
                <a:cs typeface="Open Sans"/>
                <a:sym typeface="Open Sans"/>
              </a:rPr>
              <a:t> </a:t>
            </a:r>
          </a:p>
        </p:txBody>
      </p:sp>
      <p:sp>
        <p:nvSpPr>
          <p:cNvPr id="157" name="Shape 157"/>
          <p:cNvSpPr txBox="1"/>
          <p:nvPr/>
        </p:nvSpPr>
        <p:spPr>
          <a:xfrm>
            <a:off x="1588025" y="2856500"/>
            <a:ext cx="1832700" cy="521700"/>
          </a:xfrm>
          <a:prstGeom prst="rect">
            <a:avLst/>
          </a:prstGeom>
          <a:noFill/>
          <a:ln>
            <a:noFill/>
          </a:ln>
        </p:spPr>
        <p:txBody>
          <a:bodyPr anchorCtr="0" anchor="t" bIns="91425" lIns="91425" rIns="91425" tIns="91425">
            <a:noAutofit/>
          </a:bodyPr>
          <a:lstStyle/>
          <a:p>
            <a:pPr lvl="0" rtl="0">
              <a:lnSpc>
                <a:spcPct val="115000"/>
              </a:lnSpc>
              <a:spcBef>
                <a:spcPts val="0"/>
              </a:spcBef>
              <a:spcAft>
                <a:spcPts val="1600"/>
              </a:spcAft>
              <a:buNone/>
            </a:pPr>
            <a:r>
              <a:rPr b="1" lang="en" sz="1200">
                <a:solidFill>
                  <a:srgbClr val="F58024"/>
                </a:solidFill>
                <a:latin typeface="Open Sans"/>
                <a:ea typeface="Open Sans"/>
                <a:cs typeface="Open Sans"/>
                <a:sym typeface="Open Sans"/>
              </a:rPr>
              <a:t>Tabitha Westbrook</a:t>
            </a:r>
          </a:p>
        </p:txBody>
      </p:sp>
      <p:sp>
        <p:nvSpPr>
          <p:cNvPr id="158" name="Shape 158"/>
          <p:cNvSpPr txBox="1"/>
          <p:nvPr/>
        </p:nvSpPr>
        <p:spPr>
          <a:xfrm>
            <a:off x="1598175" y="4201425"/>
            <a:ext cx="1800900" cy="326700"/>
          </a:xfrm>
          <a:prstGeom prst="rect">
            <a:avLst/>
          </a:prstGeom>
          <a:noFill/>
          <a:ln>
            <a:noFill/>
          </a:ln>
        </p:spPr>
        <p:txBody>
          <a:bodyPr anchorCtr="0" anchor="t" bIns="91425" lIns="91425" rIns="91425" tIns="91425">
            <a:noAutofit/>
          </a:bodyPr>
          <a:lstStyle/>
          <a:p>
            <a:pPr lvl="0" rtl="0">
              <a:lnSpc>
                <a:spcPct val="115000"/>
              </a:lnSpc>
              <a:spcBef>
                <a:spcPts val="0"/>
              </a:spcBef>
              <a:spcAft>
                <a:spcPts val="1600"/>
              </a:spcAft>
              <a:buNone/>
            </a:pPr>
            <a:r>
              <a:rPr b="1" lang="en" sz="1300">
                <a:solidFill>
                  <a:srgbClr val="F58024"/>
                </a:solidFill>
                <a:latin typeface="Open Sans"/>
                <a:ea typeface="Open Sans"/>
                <a:cs typeface="Open Sans"/>
                <a:sym typeface="Open Sans"/>
              </a:rPr>
              <a:t>Amy Riestenberg</a:t>
            </a:r>
          </a:p>
        </p:txBody>
      </p:sp>
      <p:pic>
        <p:nvPicPr>
          <p:cNvPr descr="FDAQRCsquare.png" id="159" name="Shape 159"/>
          <p:cNvPicPr preferRelativeResize="0"/>
          <p:nvPr/>
        </p:nvPicPr>
        <p:blipFill>
          <a:blip r:embed="rId3">
            <a:alphaModFix/>
          </a:blip>
          <a:stretch>
            <a:fillRect/>
          </a:stretch>
        </p:blipFill>
        <p:spPr>
          <a:xfrm>
            <a:off x="7589800" y="123400"/>
            <a:ext cx="1077950" cy="1077950"/>
          </a:xfrm>
          <a:prstGeom prst="rect">
            <a:avLst/>
          </a:prstGeom>
          <a:noFill/>
          <a:ln>
            <a:noFill/>
          </a:ln>
        </p:spPr>
      </p:pic>
      <p:pic>
        <p:nvPicPr>
          <p:cNvPr descr="Copy of IMG_3464.JPG" id="160" name="Shape 160"/>
          <p:cNvPicPr preferRelativeResize="0"/>
          <p:nvPr/>
        </p:nvPicPr>
        <p:blipFill>
          <a:blip r:embed="rId4">
            <a:alphaModFix/>
          </a:blip>
          <a:stretch>
            <a:fillRect/>
          </a:stretch>
        </p:blipFill>
        <p:spPr>
          <a:xfrm>
            <a:off x="238100" y="3955626"/>
            <a:ext cx="1077900" cy="1109100"/>
          </a:xfrm>
          <a:prstGeom prst="ellipse">
            <a:avLst/>
          </a:prstGeom>
          <a:noFill/>
          <a:ln cap="flat" cmpd="sng" w="38100">
            <a:solidFill>
              <a:srgbClr val="9E9E9E"/>
            </a:solidFill>
            <a:prstDash val="solid"/>
            <a:round/>
            <a:headEnd len="med" w="med" type="none"/>
            <a:tailEnd len="med" w="med" type="none"/>
          </a:ln>
        </p:spPr>
      </p:pic>
      <p:pic>
        <p:nvPicPr>
          <p:cNvPr descr="Copy of File Jul 31, 8 28 51 AM.jpeg" id="161" name="Shape 161"/>
          <p:cNvPicPr preferRelativeResize="0"/>
          <p:nvPr/>
        </p:nvPicPr>
        <p:blipFill>
          <a:blip r:embed="rId5">
            <a:alphaModFix/>
          </a:blip>
          <a:stretch>
            <a:fillRect/>
          </a:stretch>
        </p:blipFill>
        <p:spPr>
          <a:xfrm>
            <a:off x="238100" y="2658789"/>
            <a:ext cx="1077900" cy="1083000"/>
          </a:xfrm>
          <a:prstGeom prst="ellipse">
            <a:avLst/>
          </a:prstGeom>
          <a:noFill/>
          <a:ln cap="flat" cmpd="sng" w="38100">
            <a:solidFill>
              <a:srgbClr val="9E9E9E"/>
            </a:solidFill>
            <a:prstDash val="solid"/>
            <a:round/>
            <a:headEnd len="med" w="med" type="none"/>
            <a:tailEnd len="med" w="med" type="none"/>
          </a:ln>
        </p:spPr>
      </p:pic>
      <p:sp>
        <p:nvSpPr>
          <p:cNvPr id="162" name="Shape 162"/>
          <p:cNvSpPr txBox="1"/>
          <p:nvPr/>
        </p:nvSpPr>
        <p:spPr>
          <a:xfrm>
            <a:off x="1571537" y="445050"/>
            <a:ext cx="5762700" cy="756300"/>
          </a:xfrm>
          <a:prstGeom prst="rect">
            <a:avLst/>
          </a:prstGeom>
          <a:noFill/>
          <a:ln>
            <a:noFill/>
          </a:ln>
        </p:spPr>
        <p:txBody>
          <a:bodyPr anchorCtr="0" anchor="t" bIns="91425" lIns="91425" rIns="91425" tIns="91425">
            <a:noAutofit/>
          </a:bodyPr>
          <a:lstStyle/>
          <a:p>
            <a:pPr indent="0" lvl="0" marL="0" rtl="0">
              <a:spcBef>
                <a:spcPts val="640"/>
              </a:spcBef>
              <a:buNone/>
            </a:pPr>
            <a:r>
              <a:rPr lang="en" sz="1200">
                <a:latin typeface="Helvetica Neue"/>
                <a:ea typeface="Helvetica Neue"/>
                <a:cs typeface="Helvetica Neue"/>
                <a:sym typeface="Helvetica Neue"/>
              </a:rPr>
              <a:t>President - Chris provides the strategic vision and direction of the firm.  He is the main point of contact for business development and implements the marketing strategy. </a:t>
            </a:r>
          </a:p>
        </p:txBody>
      </p:sp>
      <p:sp>
        <p:nvSpPr>
          <p:cNvPr id="163" name="Shape 163"/>
          <p:cNvSpPr txBox="1"/>
          <p:nvPr/>
        </p:nvSpPr>
        <p:spPr>
          <a:xfrm>
            <a:off x="1576550" y="3041125"/>
            <a:ext cx="7373400" cy="993300"/>
          </a:xfrm>
          <a:prstGeom prst="rect">
            <a:avLst/>
          </a:prstGeom>
          <a:noFill/>
          <a:ln>
            <a:noFill/>
          </a:ln>
        </p:spPr>
        <p:txBody>
          <a:bodyPr anchorCtr="0" anchor="t" bIns="91425" lIns="91425" rIns="91425" tIns="91425">
            <a:noAutofit/>
          </a:bodyPr>
          <a:lstStyle/>
          <a:p>
            <a:pPr indent="0" lvl="0" marL="0" rtl="0">
              <a:spcBef>
                <a:spcPts val="640"/>
              </a:spcBef>
              <a:buNone/>
            </a:pPr>
            <a:r>
              <a:rPr lang="en" sz="1200">
                <a:solidFill>
                  <a:srgbClr val="F3F3F3"/>
                </a:solidFill>
                <a:latin typeface="Helvetica Neue"/>
                <a:ea typeface="Helvetica Neue"/>
                <a:cs typeface="Helvetica Neue"/>
                <a:sym typeface="Helvetica Neue"/>
              </a:rPr>
              <a:t>Operations Manager - Tabitha is charged with overseeing the success of project work through the relationship management of Consultants.  She is integral to matching the best Consultant for the project and ensuring customer service expectations are exceeded.</a:t>
            </a:r>
          </a:p>
          <a:p>
            <a:pPr indent="-139700" lvl="0" marL="342900" rtl="0">
              <a:spcBef>
                <a:spcPts val="640"/>
              </a:spcBef>
              <a:buNone/>
            </a:pPr>
            <a:r>
              <a:rPr lang="en" sz="1200">
                <a:latin typeface="Helvetica Neue"/>
                <a:ea typeface="Helvetica Neue"/>
                <a:cs typeface="Helvetica Neue"/>
                <a:sym typeface="Helvetica Neue"/>
              </a:rPr>
              <a:t> </a:t>
            </a:r>
          </a:p>
          <a:p>
            <a:pPr indent="0" lvl="0" marL="0" rtl="0">
              <a:spcBef>
                <a:spcPts val="640"/>
              </a:spcBef>
              <a:buNone/>
            </a:pPr>
            <a:r>
              <a:t/>
            </a:r>
            <a:endParaRPr/>
          </a:p>
        </p:txBody>
      </p:sp>
      <p:sp>
        <p:nvSpPr>
          <p:cNvPr id="164" name="Shape 164"/>
          <p:cNvSpPr txBox="1"/>
          <p:nvPr/>
        </p:nvSpPr>
        <p:spPr>
          <a:xfrm>
            <a:off x="1598175" y="4447725"/>
            <a:ext cx="7459500" cy="695700"/>
          </a:xfrm>
          <a:prstGeom prst="rect">
            <a:avLst/>
          </a:prstGeom>
          <a:noFill/>
          <a:ln>
            <a:noFill/>
          </a:ln>
        </p:spPr>
        <p:txBody>
          <a:bodyPr anchorCtr="0" anchor="t" bIns="91425" lIns="91425" rIns="91425" tIns="91425">
            <a:noAutofit/>
          </a:bodyPr>
          <a:lstStyle/>
          <a:p>
            <a:pPr indent="0" lvl="0" marL="0" rtl="0">
              <a:spcBef>
                <a:spcPts val="640"/>
              </a:spcBef>
              <a:buNone/>
            </a:pPr>
            <a:r>
              <a:rPr lang="en" sz="1200">
                <a:solidFill>
                  <a:srgbClr val="FFFFFF"/>
                </a:solidFill>
                <a:latin typeface="Helvetica Neue"/>
                <a:ea typeface="Helvetica Neue"/>
                <a:cs typeface="Helvetica Neue"/>
                <a:sym typeface="Helvetica Neue"/>
              </a:rPr>
              <a:t>Project Assistant - Amy is responsible for supporting the needs of project personnel.  She focuses on the on-boarding of Consultants and assists with Quality Management System administrative needs.</a:t>
            </a:r>
          </a:p>
        </p:txBody>
      </p:sp>
      <p:sp>
        <p:nvSpPr>
          <p:cNvPr id="165" name="Shape 165"/>
          <p:cNvSpPr txBox="1"/>
          <p:nvPr/>
        </p:nvSpPr>
        <p:spPr>
          <a:xfrm>
            <a:off x="1584350" y="1482425"/>
            <a:ext cx="7459500" cy="993300"/>
          </a:xfrm>
          <a:prstGeom prst="rect">
            <a:avLst/>
          </a:prstGeom>
          <a:noFill/>
          <a:ln>
            <a:noFill/>
          </a:ln>
        </p:spPr>
        <p:txBody>
          <a:bodyPr anchorCtr="0" anchor="t" bIns="91425" lIns="91425" rIns="91425" tIns="91425">
            <a:noAutofit/>
          </a:bodyPr>
          <a:lstStyle/>
          <a:p>
            <a:pPr indent="0" lvl="0" marL="0" rtl="0">
              <a:spcBef>
                <a:spcPts val="640"/>
              </a:spcBef>
              <a:buNone/>
            </a:pPr>
            <a:r>
              <a:rPr lang="en" sz="1200">
                <a:latin typeface="Helvetica Neue"/>
                <a:ea typeface="Helvetica Neue"/>
                <a:cs typeface="Helvetica Neue"/>
                <a:sym typeface="Helvetica Neue"/>
              </a:rPr>
              <a:t>Vice President - Michelle is responsible for the operational functioning of FDAQRC.  She supports the President in business development activities, oversees the project personnel, and provides oversight for the implementation of the Quality Management System.</a:t>
            </a:r>
          </a:p>
        </p:txBody>
      </p:sp>
      <p:pic>
        <p:nvPicPr>
          <p:cNvPr descr="BusinessPhoto.jpg" id="166" name="Shape 166"/>
          <p:cNvPicPr preferRelativeResize="0"/>
          <p:nvPr/>
        </p:nvPicPr>
        <p:blipFill>
          <a:blip r:embed="rId6">
            <a:alphaModFix/>
          </a:blip>
          <a:stretch>
            <a:fillRect/>
          </a:stretch>
        </p:blipFill>
        <p:spPr>
          <a:xfrm>
            <a:off x="238100" y="1326017"/>
            <a:ext cx="1077900" cy="1127400"/>
          </a:xfrm>
          <a:prstGeom prst="ellipse">
            <a:avLst/>
          </a:prstGeom>
          <a:noFill/>
          <a:ln cap="flat" cmpd="sng" w="38100">
            <a:solidFill>
              <a:srgbClr val="9E9E9E"/>
            </a:solidFill>
            <a:prstDash val="solid"/>
            <a:round/>
            <a:headEnd len="med" w="med" type="none"/>
            <a:tailEnd len="med" w="med" type="none"/>
          </a:ln>
        </p:spPr>
      </p:pic>
      <p:pic>
        <p:nvPicPr>
          <p:cNvPr descr="Chris Photo.jpg" id="167" name="Shape 167"/>
          <p:cNvPicPr preferRelativeResize="0"/>
          <p:nvPr/>
        </p:nvPicPr>
        <p:blipFill>
          <a:blip r:embed="rId7">
            <a:alphaModFix/>
          </a:blip>
          <a:stretch>
            <a:fillRect/>
          </a:stretch>
        </p:blipFill>
        <p:spPr>
          <a:xfrm>
            <a:off x="238100" y="70038"/>
            <a:ext cx="1077900" cy="1050600"/>
          </a:xfrm>
          <a:prstGeom prst="ellipse">
            <a:avLst/>
          </a:prstGeom>
          <a:noFill/>
          <a:ln cap="flat" cmpd="sng" w="38100">
            <a:solidFill>
              <a:srgbClr val="9E9E9E"/>
            </a:solidFill>
            <a:prstDash val="solid"/>
            <a:round/>
            <a:headEnd len="med" w="med" type="none"/>
            <a:tailEnd len="med" w="med" type="none"/>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1" name="Shape 171"/>
        <p:cNvGrpSpPr/>
        <p:nvPr/>
      </p:nvGrpSpPr>
      <p:grpSpPr>
        <a:xfrm>
          <a:off x="0" y="0"/>
          <a:ext cx="0" cy="0"/>
          <a:chOff x="0" y="0"/>
          <a:chExt cx="0" cy="0"/>
        </a:xfrm>
      </p:grpSpPr>
      <p:sp>
        <p:nvSpPr>
          <p:cNvPr id="172" name="Shape 172"/>
          <p:cNvSpPr/>
          <p:nvPr/>
        </p:nvSpPr>
        <p:spPr>
          <a:xfrm>
            <a:off x="-8550" y="0"/>
            <a:ext cx="9161100" cy="24534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173" name="Shape 173"/>
          <p:cNvSpPr txBox="1"/>
          <p:nvPr/>
        </p:nvSpPr>
        <p:spPr>
          <a:xfrm>
            <a:off x="498637" y="3400700"/>
            <a:ext cx="1365900" cy="326700"/>
          </a:xfrm>
          <a:prstGeom prst="rect">
            <a:avLst/>
          </a:prstGeom>
          <a:noFill/>
          <a:ln>
            <a:noFill/>
          </a:ln>
        </p:spPr>
        <p:txBody>
          <a:bodyPr anchorCtr="0" anchor="t" bIns="91425" lIns="91425" rIns="91425" tIns="91425">
            <a:noAutofit/>
          </a:bodyPr>
          <a:lstStyle/>
          <a:p>
            <a:pPr lvl="0" rtl="0" algn="ctr">
              <a:lnSpc>
                <a:spcPct val="115000"/>
              </a:lnSpc>
              <a:spcBef>
                <a:spcPts val="0"/>
              </a:spcBef>
              <a:spcAft>
                <a:spcPts val="1600"/>
              </a:spcAft>
              <a:buNone/>
            </a:pPr>
            <a:r>
              <a:rPr b="1" lang="en" sz="1200">
                <a:solidFill>
                  <a:srgbClr val="F58024"/>
                </a:solidFill>
                <a:latin typeface="Open Sans"/>
                <a:ea typeface="Open Sans"/>
                <a:cs typeface="Open Sans"/>
                <a:sym typeface="Open Sans"/>
              </a:rPr>
              <a:t>Chris Rush</a:t>
            </a:r>
          </a:p>
          <a:p>
            <a:pPr lvl="0" rtl="0" algn="ctr">
              <a:lnSpc>
                <a:spcPct val="115000"/>
              </a:lnSpc>
              <a:spcBef>
                <a:spcPts val="0"/>
              </a:spcBef>
              <a:spcAft>
                <a:spcPts val="1600"/>
              </a:spcAft>
              <a:buNone/>
            </a:pPr>
            <a:r>
              <a:rPr lang="en" sz="1200">
                <a:solidFill>
                  <a:srgbClr val="F3F3F3"/>
                </a:solidFill>
                <a:latin typeface="Open Sans"/>
                <a:ea typeface="Open Sans"/>
                <a:cs typeface="Open Sans"/>
                <a:sym typeface="Open Sans"/>
              </a:rPr>
              <a:t>President</a:t>
            </a:r>
          </a:p>
        </p:txBody>
      </p:sp>
      <p:sp>
        <p:nvSpPr>
          <p:cNvPr id="174" name="Shape 174"/>
          <p:cNvSpPr txBox="1"/>
          <p:nvPr/>
        </p:nvSpPr>
        <p:spPr>
          <a:xfrm>
            <a:off x="2600637" y="3400700"/>
            <a:ext cx="1714800" cy="326700"/>
          </a:xfrm>
          <a:prstGeom prst="rect">
            <a:avLst/>
          </a:prstGeom>
          <a:noFill/>
          <a:ln>
            <a:noFill/>
          </a:ln>
        </p:spPr>
        <p:txBody>
          <a:bodyPr anchorCtr="0" anchor="t" bIns="91425" lIns="91425" rIns="91425" tIns="91425">
            <a:noAutofit/>
          </a:bodyPr>
          <a:lstStyle/>
          <a:p>
            <a:pPr lvl="0" rtl="0" algn="ctr">
              <a:lnSpc>
                <a:spcPct val="115000"/>
              </a:lnSpc>
              <a:spcBef>
                <a:spcPts val="0"/>
              </a:spcBef>
              <a:spcAft>
                <a:spcPts val="1600"/>
              </a:spcAft>
              <a:buNone/>
            </a:pPr>
            <a:r>
              <a:rPr b="1" lang="en" sz="1200">
                <a:solidFill>
                  <a:srgbClr val="F58024"/>
                </a:solidFill>
                <a:latin typeface="Open Sans"/>
                <a:ea typeface="Open Sans"/>
                <a:cs typeface="Open Sans"/>
                <a:sym typeface="Open Sans"/>
              </a:rPr>
              <a:t>Michelle Thompson</a:t>
            </a:r>
          </a:p>
          <a:p>
            <a:pPr lvl="0" rtl="0" algn="ctr">
              <a:lnSpc>
                <a:spcPct val="115000"/>
              </a:lnSpc>
              <a:spcBef>
                <a:spcPts val="0"/>
              </a:spcBef>
              <a:spcAft>
                <a:spcPts val="1600"/>
              </a:spcAft>
              <a:buNone/>
            </a:pPr>
            <a:r>
              <a:rPr lang="en" sz="1200">
                <a:solidFill>
                  <a:srgbClr val="F3F3F3"/>
                </a:solidFill>
                <a:latin typeface="Open Sans"/>
                <a:ea typeface="Open Sans"/>
                <a:cs typeface="Open Sans"/>
                <a:sym typeface="Open Sans"/>
              </a:rPr>
              <a:t>Vice President</a:t>
            </a:r>
            <a:r>
              <a:rPr b="1" lang="en" sz="1200">
                <a:solidFill>
                  <a:srgbClr val="F58024"/>
                </a:solidFill>
                <a:latin typeface="Open Sans"/>
                <a:ea typeface="Open Sans"/>
                <a:cs typeface="Open Sans"/>
                <a:sym typeface="Open Sans"/>
              </a:rPr>
              <a:t> </a:t>
            </a:r>
          </a:p>
          <a:p>
            <a:pPr lvl="0" rtl="0" algn="ctr">
              <a:lnSpc>
                <a:spcPct val="115000"/>
              </a:lnSpc>
              <a:spcBef>
                <a:spcPts val="0"/>
              </a:spcBef>
              <a:spcAft>
                <a:spcPts val="1600"/>
              </a:spcAft>
              <a:buNone/>
            </a:pPr>
            <a:r>
              <a:rPr b="1" lang="en" sz="1200">
                <a:solidFill>
                  <a:srgbClr val="F58024"/>
                </a:solidFill>
                <a:latin typeface="Open Sans"/>
                <a:ea typeface="Open Sans"/>
                <a:cs typeface="Open Sans"/>
                <a:sym typeface="Open Sans"/>
              </a:rPr>
              <a:t> </a:t>
            </a:r>
          </a:p>
        </p:txBody>
      </p:sp>
      <p:sp>
        <p:nvSpPr>
          <p:cNvPr id="175" name="Shape 175"/>
          <p:cNvSpPr txBox="1"/>
          <p:nvPr/>
        </p:nvSpPr>
        <p:spPr>
          <a:xfrm>
            <a:off x="4934350" y="3400700"/>
            <a:ext cx="1832700" cy="521700"/>
          </a:xfrm>
          <a:prstGeom prst="rect">
            <a:avLst/>
          </a:prstGeom>
          <a:noFill/>
          <a:ln>
            <a:noFill/>
          </a:ln>
        </p:spPr>
        <p:txBody>
          <a:bodyPr anchorCtr="0" anchor="t" bIns="91425" lIns="91425" rIns="91425" tIns="91425">
            <a:noAutofit/>
          </a:bodyPr>
          <a:lstStyle/>
          <a:p>
            <a:pPr lvl="0" rtl="0" algn="ctr">
              <a:lnSpc>
                <a:spcPct val="115000"/>
              </a:lnSpc>
              <a:spcBef>
                <a:spcPts val="0"/>
              </a:spcBef>
              <a:spcAft>
                <a:spcPts val="1600"/>
              </a:spcAft>
              <a:buNone/>
            </a:pPr>
            <a:r>
              <a:rPr b="1" lang="en" sz="1200">
                <a:solidFill>
                  <a:srgbClr val="F58024"/>
                </a:solidFill>
                <a:latin typeface="Open Sans"/>
                <a:ea typeface="Open Sans"/>
                <a:cs typeface="Open Sans"/>
                <a:sym typeface="Open Sans"/>
              </a:rPr>
              <a:t>Tabitha Westbrook</a:t>
            </a:r>
          </a:p>
          <a:p>
            <a:pPr lvl="0" rtl="0" algn="ctr">
              <a:lnSpc>
                <a:spcPct val="115000"/>
              </a:lnSpc>
              <a:spcBef>
                <a:spcPts val="0"/>
              </a:spcBef>
              <a:spcAft>
                <a:spcPts val="1600"/>
              </a:spcAft>
              <a:buNone/>
            </a:pPr>
            <a:r>
              <a:rPr lang="en" sz="1200">
                <a:solidFill>
                  <a:srgbClr val="F3F3F3"/>
                </a:solidFill>
                <a:latin typeface="Open Sans"/>
                <a:ea typeface="Open Sans"/>
                <a:cs typeface="Open Sans"/>
                <a:sym typeface="Open Sans"/>
              </a:rPr>
              <a:t>Operations Manager</a:t>
            </a:r>
          </a:p>
        </p:txBody>
      </p:sp>
      <p:sp>
        <p:nvSpPr>
          <p:cNvPr id="176" name="Shape 176"/>
          <p:cNvSpPr txBox="1"/>
          <p:nvPr/>
        </p:nvSpPr>
        <p:spPr>
          <a:xfrm>
            <a:off x="7104550" y="3400700"/>
            <a:ext cx="1800900" cy="326700"/>
          </a:xfrm>
          <a:prstGeom prst="rect">
            <a:avLst/>
          </a:prstGeom>
          <a:noFill/>
          <a:ln>
            <a:noFill/>
          </a:ln>
        </p:spPr>
        <p:txBody>
          <a:bodyPr anchorCtr="0" anchor="t" bIns="91425" lIns="91425" rIns="91425" tIns="91425">
            <a:noAutofit/>
          </a:bodyPr>
          <a:lstStyle/>
          <a:p>
            <a:pPr lvl="0" rtl="0" algn="ctr">
              <a:lnSpc>
                <a:spcPct val="115000"/>
              </a:lnSpc>
              <a:spcBef>
                <a:spcPts val="0"/>
              </a:spcBef>
              <a:spcAft>
                <a:spcPts val="1600"/>
              </a:spcAft>
              <a:buNone/>
            </a:pPr>
            <a:r>
              <a:rPr b="1" lang="en" sz="1200">
                <a:solidFill>
                  <a:srgbClr val="F58024"/>
                </a:solidFill>
                <a:latin typeface="Open Sans"/>
                <a:ea typeface="Open Sans"/>
                <a:cs typeface="Open Sans"/>
                <a:sym typeface="Open Sans"/>
              </a:rPr>
              <a:t>Amy Riestenberg</a:t>
            </a:r>
          </a:p>
          <a:p>
            <a:pPr lvl="0" rtl="0" algn="ctr">
              <a:lnSpc>
                <a:spcPct val="115000"/>
              </a:lnSpc>
              <a:spcBef>
                <a:spcPts val="0"/>
              </a:spcBef>
              <a:spcAft>
                <a:spcPts val="1600"/>
              </a:spcAft>
              <a:buNone/>
            </a:pPr>
            <a:r>
              <a:rPr lang="en" sz="1200">
                <a:solidFill>
                  <a:srgbClr val="F3F3F3"/>
                </a:solidFill>
                <a:latin typeface="Open Sans"/>
                <a:ea typeface="Open Sans"/>
                <a:cs typeface="Open Sans"/>
                <a:sym typeface="Open Sans"/>
              </a:rPr>
              <a:t>Project Assistant</a:t>
            </a:r>
          </a:p>
        </p:txBody>
      </p:sp>
      <p:pic>
        <p:nvPicPr>
          <p:cNvPr descr="FDAQRCsquare.png" id="177" name="Shape 177"/>
          <p:cNvPicPr preferRelativeResize="0"/>
          <p:nvPr/>
        </p:nvPicPr>
        <p:blipFill>
          <a:blip r:embed="rId3">
            <a:alphaModFix/>
          </a:blip>
          <a:stretch>
            <a:fillRect/>
          </a:stretch>
        </p:blipFill>
        <p:spPr>
          <a:xfrm>
            <a:off x="7589800" y="123400"/>
            <a:ext cx="1077950" cy="1077950"/>
          </a:xfrm>
          <a:prstGeom prst="rect">
            <a:avLst/>
          </a:prstGeom>
          <a:noFill/>
          <a:ln>
            <a:noFill/>
          </a:ln>
        </p:spPr>
      </p:pic>
      <p:pic>
        <p:nvPicPr>
          <p:cNvPr descr="Copy of IMG_3464.JPG" id="178" name="Shape 178"/>
          <p:cNvPicPr preferRelativeResize="0"/>
          <p:nvPr/>
        </p:nvPicPr>
        <p:blipFill>
          <a:blip r:embed="rId4">
            <a:alphaModFix/>
          </a:blip>
          <a:stretch>
            <a:fillRect/>
          </a:stretch>
        </p:blipFill>
        <p:spPr>
          <a:xfrm>
            <a:off x="7202825" y="1652725"/>
            <a:ext cx="1509900" cy="1553400"/>
          </a:xfrm>
          <a:prstGeom prst="ellipse">
            <a:avLst/>
          </a:prstGeom>
          <a:noFill/>
          <a:ln cap="flat" cmpd="sng" w="38100">
            <a:solidFill>
              <a:srgbClr val="9E9E9E"/>
            </a:solidFill>
            <a:prstDash val="solid"/>
            <a:round/>
            <a:headEnd len="med" w="med" type="none"/>
            <a:tailEnd len="med" w="med" type="none"/>
          </a:ln>
        </p:spPr>
      </p:pic>
      <p:pic>
        <p:nvPicPr>
          <p:cNvPr descr="Copy of File Jul 31, 8 28 51 AM.jpeg" id="179" name="Shape 179"/>
          <p:cNvPicPr preferRelativeResize="0"/>
          <p:nvPr/>
        </p:nvPicPr>
        <p:blipFill>
          <a:blip r:embed="rId5">
            <a:alphaModFix/>
          </a:blip>
          <a:stretch>
            <a:fillRect/>
          </a:stretch>
        </p:blipFill>
        <p:spPr>
          <a:xfrm>
            <a:off x="5051549" y="1670424"/>
            <a:ext cx="1509900" cy="1517100"/>
          </a:xfrm>
          <a:prstGeom prst="ellipse">
            <a:avLst/>
          </a:prstGeom>
          <a:noFill/>
          <a:ln cap="flat" cmpd="sng" w="38100">
            <a:solidFill>
              <a:srgbClr val="9E9E9E"/>
            </a:solidFill>
            <a:prstDash val="solid"/>
            <a:round/>
            <a:headEnd len="med" w="med" type="none"/>
            <a:tailEnd len="med" w="med" type="none"/>
          </a:ln>
        </p:spPr>
      </p:pic>
      <p:pic>
        <p:nvPicPr>
          <p:cNvPr descr="BusinessPhoto.jpg" id="180" name="Shape 180"/>
          <p:cNvPicPr preferRelativeResize="0"/>
          <p:nvPr/>
        </p:nvPicPr>
        <p:blipFill rotWithShape="1">
          <a:blip r:embed="rId6">
            <a:alphaModFix/>
          </a:blip>
          <a:srcRect b="0" l="4767" r="4767" t="0"/>
          <a:stretch/>
        </p:blipFill>
        <p:spPr>
          <a:xfrm>
            <a:off x="2800600" y="1681975"/>
            <a:ext cx="1464900" cy="1520100"/>
          </a:xfrm>
          <a:prstGeom prst="ellipse">
            <a:avLst/>
          </a:prstGeom>
          <a:noFill/>
          <a:ln cap="flat" cmpd="sng" w="38100">
            <a:solidFill>
              <a:srgbClr val="9E9E9E"/>
            </a:solidFill>
            <a:prstDash val="solid"/>
            <a:round/>
            <a:headEnd len="med" w="med" type="none"/>
            <a:tailEnd len="med" w="med" type="none"/>
          </a:ln>
        </p:spPr>
      </p:pic>
      <p:pic>
        <p:nvPicPr>
          <p:cNvPr descr="Chris Photo.jpg" id="181" name="Shape 181"/>
          <p:cNvPicPr preferRelativeResize="0"/>
          <p:nvPr/>
        </p:nvPicPr>
        <p:blipFill>
          <a:blip r:embed="rId7">
            <a:alphaModFix/>
          </a:blip>
          <a:stretch>
            <a:fillRect/>
          </a:stretch>
        </p:blipFill>
        <p:spPr>
          <a:xfrm>
            <a:off x="354650" y="1681974"/>
            <a:ext cx="1509900" cy="1471800"/>
          </a:xfrm>
          <a:prstGeom prst="ellipse">
            <a:avLst/>
          </a:prstGeom>
          <a:noFill/>
          <a:ln cap="flat" cmpd="sng" w="38100">
            <a:solidFill>
              <a:srgbClr val="9E9E9E"/>
            </a:solidFill>
            <a:prstDash val="solid"/>
            <a:round/>
            <a:headEnd len="med" w="med" type="none"/>
            <a:tailEnd len="med" w="med" type="none"/>
          </a:ln>
        </p:spPr>
      </p:pic>
      <p:sp>
        <p:nvSpPr>
          <p:cNvPr id="182" name="Shape 182"/>
          <p:cNvSpPr txBox="1"/>
          <p:nvPr>
            <p:ph idx="4294967295"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b="1" lang="en">
                <a:solidFill>
                  <a:srgbClr val="0081C6"/>
                </a:solidFill>
                <a:latin typeface="Open Sans"/>
                <a:ea typeface="Open Sans"/>
                <a:cs typeface="Open Sans"/>
                <a:sym typeface="Open Sans"/>
              </a:rPr>
              <a:t>Our Team</a:t>
            </a:r>
          </a:p>
        </p:txBody>
      </p:sp>
      <p:cxnSp>
        <p:nvCxnSpPr>
          <p:cNvPr id="183" name="Shape 183"/>
          <p:cNvCxnSpPr/>
          <p:nvPr/>
        </p:nvCxnSpPr>
        <p:spPr>
          <a:xfrm>
            <a:off x="0" y="766225"/>
            <a:ext cx="376500" cy="0"/>
          </a:xfrm>
          <a:prstGeom prst="straightConnector1">
            <a:avLst/>
          </a:prstGeom>
          <a:noFill/>
          <a:ln cap="flat" cmpd="sng" w="76200">
            <a:solidFill>
              <a:srgbClr val="00A160"/>
            </a:solidFill>
            <a:prstDash val="solid"/>
            <a:round/>
            <a:headEnd len="lg" w="lg" type="none"/>
            <a:tailEnd len="lg" w="lg"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80"/>
                                        </p:tgtEl>
                                        <p:attrNameLst>
                                          <p:attrName>style.visibility</p:attrName>
                                        </p:attrNameLst>
                                      </p:cBhvr>
                                      <p:to>
                                        <p:strVal val="visible"/>
                                      </p:to>
                                    </p:set>
                                    <p:animEffect filter="fade" transition="in">
                                      <p:cBhvr>
                                        <p:cTn dur="1500"/>
                                        <p:tgtEl>
                                          <p:spTgt spid="180"/>
                                        </p:tgtEl>
                                      </p:cBhvr>
                                    </p:animEffect>
                                  </p:childTnLst>
                                </p:cTn>
                              </p:par>
                              <p:par>
                                <p:cTn fill="hold" nodeType="withEffect" presetClass="entr" presetID="10" presetSubtype="0">
                                  <p:stCondLst>
                                    <p:cond delay="0"/>
                                  </p:stCondLst>
                                  <p:childTnLst>
                                    <p:set>
                                      <p:cBhvr>
                                        <p:cTn dur="1" fill="hold">
                                          <p:stCondLst>
                                            <p:cond delay="0"/>
                                          </p:stCondLst>
                                        </p:cTn>
                                        <p:tgtEl>
                                          <p:spTgt spid="174"/>
                                        </p:tgtEl>
                                        <p:attrNameLst>
                                          <p:attrName>style.visibility</p:attrName>
                                        </p:attrNameLst>
                                      </p:cBhvr>
                                      <p:to>
                                        <p:strVal val="visible"/>
                                      </p:to>
                                    </p:set>
                                    <p:animEffect filter="fade" transition="in">
                                      <p:cBhvr>
                                        <p:cTn dur="1500"/>
                                        <p:tgtEl>
                                          <p:spTgt spid="174"/>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179"/>
                                        </p:tgtEl>
                                        <p:attrNameLst>
                                          <p:attrName>style.visibility</p:attrName>
                                        </p:attrNameLst>
                                      </p:cBhvr>
                                      <p:to>
                                        <p:strVal val="visible"/>
                                      </p:to>
                                    </p:set>
                                    <p:animEffect filter="fade" transition="in">
                                      <p:cBhvr>
                                        <p:cTn dur="1500"/>
                                        <p:tgtEl>
                                          <p:spTgt spid="179"/>
                                        </p:tgtEl>
                                      </p:cBhvr>
                                    </p:animEffect>
                                  </p:childTnLst>
                                </p:cTn>
                              </p:par>
                              <p:par>
                                <p:cTn fill="hold" nodeType="withEffect" presetClass="entr" presetID="10" presetSubtype="0">
                                  <p:stCondLst>
                                    <p:cond delay="0"/>
                                  </p:stCondLst>
                                  <p:childTnLst>
                                    <p:set>
                                      <p:cBhvr>
                                        <p:cTn dur="1" fill="hold">
                                          <p:stCondLst>
                                            <p:cond delay="0"/>
                                          </p:stCondLst>
                                        </p:cTn>
                                        <p:tgtEl>
                                          <p:spTgt spid="175"/>
                                        </p:tgtEl>
                                        <p:attrNameLst>
                                          <p:attrName>style.visibility</p:attrName>
                                        </p:attrNameLst>
                                      </p:cBhvr>
                                      <p:to>
                                        <p:strVal val="visible"/>
                                      </p:to>
                                    </p:set>
                                    <p:animEffect filter="fade" transition="in">
                                      <p:cBhvr>
                                        <p:cTn dur="1000"/>
                                        <p:tgtEl>
                                          <p:spTgt spid="175"/>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178"/>
                                        </p:tgtEl>
                                        <p:attrNameLst>
                                          <p:attrName>style.visibility</p:attrName>
                                        </p:attrNameLst>
                                      </p:cBhvr>
                                      <p:to>
                                        <p:strVal val="visible"/>
                                      </p:to>
                                    </p:set>
                                    <p:animEffect filter="fade" transition="in">
                                      <p:cBhvr>
                                        <p:cTn dur="1500"/>
                                        <p:tgtEl>
                                          <p:spTgt spid="178"/>
                                        </p:tgtEl>
                                      </p:cBhvr>
                                    </p:animEffect>
                                  </p:childTnLst>
                                </p:cTn>
                              </p:par>
                              <p:par>
                                <p:cTn fill="hold" nodeType="withEffect" presetClass="entr" presetID="10" presetSubtype="0">
                                  <p:stCondLst>
                                    <p:cond delay="0"/>
                                  </p:stCondLst>
                                  <p:childTnLst>
                                    <p:set>
                                      <p:cBhvr>
                                        <p:cTn dur="1" fill="hold">
                                          <p:stCondLst>
                                            <p:cond delay="0"/>
                                          </p:stCondLst>
                                        </p:cTn>
                                        <p:tgtEl>
                                          <p:spTgt spid="176"/>
                                        </p:tgtEl>
                                        <p:attrNameLst>
                                          <p:attrName>style.visibility</p:attrName>
                                        </p:attrNameLst>
                                      </p:cBhvr>
                                      <p:to>
                                        <p:strVal val="visible"/>
                                      </p:to>
                                    </p:set>
                                    <p:animEffect filter="fade" transition="in">
                                      <p:cBhvr>
                                        <p:cTn dur="1000"/>
                                        <p:tgtEl>
                                          <p:spTgt spid="1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559A9740659224D8C06C6E383F9B558" ma:contentTypeVersion="8" ma:contentTypeDescription="Create a new document." ma:contentTypeScope="" ma:versionID="55aa12224973316161751a79102baba6">
  <xsd:schema xmlns:xsd="http://www.w3.org/2001/XMLSchema" xmlns:xs="http://www.w3.org/2001/XMLSchema" xmlns:p="http://schemas.microsoft.com/office/2006/metadata/properties" xmlns:ns2="877af55c-a1ad-4e7e-b1e0-ce18b7859fb2" xmlns:ns3="56694555-d43a-4f7e-a1e9-c4aad8e56f12" targetNamespace="http://schemas.microsoft.com/office/2006/metadata/properties" ma:root="true" ma:fieldsID="3ca22bd43acb9f2d66283c0711cff275" ns2:_="" ns3:_="">
    <xsd:import namespace="877af55c-a1ad-4e7e-b1e0-ce18b7859fb2"/>
    <xsd:import namespace="56694555-d43a-4f7e-a1e9-c4aad8e56f12"/>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7af55c-a1ad-4e7e-b1e0-ce18b7859fb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6694555-d43a-4f7e-a1e9-c4aad8e56f12"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A916FFC-919B-4618-B1D3-200DB3D253CB}"/>
</file>

<file path=customXml/itemProps2.xml><?xml version="1.0" encoding="utf-8"?>
<ds:datastoreItem xmlns:ds="http://schemas.openxmlformats.org/officeDocument/2006/customXml" ds:itemID="{E682BBCB-60A5-4BFA-906F-A49A03FE559E}"/>
</file>

<file path=customXml/itemProps3.xml><?xml version="1.0" encoding="utf-8"?>
<ds:datastoreItem xmlns:ds="http://schemas.openxmlformats.org/officeDocument/2006/customXml" ds:itemID="{C94011E3-5832-4963-B6D4-269ADF0F4EF1}"/>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0x0101001559A9740659224D8C06C6E383F9B558</vt:lpwstr>
  </property>
</Properties>
</file>